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301" r:id="rId3"/>
    <p:sldId id="256" r:id="rId4"/>
    <p:sldId id="25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6" r:id="rId13"/>
    <p:sldId id="317" r:id="rId14"/>
    <p:sldId id="307" r:id="rId15"/>
    <p:sldId id="315" r:id="rId16"/>
    <p:sldId id="318" r:id="rId17"/>
    <p:sldId id="320" r:id="rId18"/>
    <p:sldId id="319" r:id="rId19"/>
    <p:sldId id="321" r:id="rId20"/>
    <p:sldId id="306" r:id="rId21"/>
    <p:sldId id="322" r:id="rId22"/>
    <p:sldId id="323" r:id="rId23"/>
    <p:sldId id="324" r:id="rId24"/>
    <p:sldId id="325" r:id="rId25"/>
    <p:sldId id="326" r:id="rId26"/>
    <p:sldId id="327" r:id="rId27"/>
    <p:sldId id="305" r:id="rId28"/>
    <p:sldId id="328" r:id="rId29"/>
    <p:sldId id="329" r:id="rId30"/>
    <p:sldId id="330" r:id="rId31"/>
    <p:sldId id="331" r:id="rId32"/>
    <p:sldId id="332" r:id="rId33"/>
    <p:sldId id="273" r:id="rId34"/>
    <p:sldId id="333" r:id="rId35"/>
    <p:sldId id="334" r:id="rId36"/>
    <p:sldId id="335" r:id="rId37"/>
    <p:sldId id="304" r:id="rId38"/>
    <p:sldId id="30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646"/>
    <a:srgbClr val="040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7BA29-B9D5-4A17-BE82-6CF9B124427F}" v="17" dt="2021-11-01T17:34:45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1538-DDB4-4817-B0E1-D94736E2D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EE92-1A06-48EB-9D5F-056068F2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91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CEFD-CB08-4665-902F-B00D96E9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69EE9-4216-4A11-BC7E-1CDCCA526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474C7-AEC2-49D4-AE1A-FFD330E7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CB28-D1F5-491E-AF32-DBA1CA5A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BD278-56BA-4785-8F27-42ED5649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6BF32-4581-462B-89E9-B42FEDF8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77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3C41-2EC3-4104-B8C6-74D86A49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6A43A-56E2-48C7-B1D9-E40E02514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0A36E-1FE4-40CF-B9FE-56F8B519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49FA5-E313-4792-9261-38018EB1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8A575-FB61-45E7-B998-ECBFE910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142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EA160-5062-4437-A7EF-442C88153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5E012-1373-46DA-8A96-3752B9FA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C1683-661C-41F1-B0C3-804DBDB3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409D6-1DCE-4419-B5AA-4C5134B8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0BD9-B1F5-43B9-A9E8-CCD15FB4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71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40D5-94C6-444F-87F8-43A73BBC6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4CB75-4AF0-46D5-A855-8F5D17B55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A4FC7-5A5B-4989-9ABE-E97B1BA1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4A2D8-C736-49FA-A9AA-464084F7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EC398-A9DE-409B-A639-61F1F079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680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D468-D2BD-434E-A954-BA006B79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D80B7-04EF-42D0-BF99-8C36E648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B7DA0-75B7-4EA8-90E9-D3AC052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31F8-0AD2-4C35-BE3A-DFB0C15C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2B2F-A29C-4763-BC2E-AA3E8231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811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E8E0-036E-4FA0-A4EC-F58ED514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D4159-F4D5-405B-81F8-510987CC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2652-790F-48E0-8541-29861FEC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DAC7B-AD4E-4E80-9729-92F59701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F8987-2AA0-4A7F-89DB-9FD581CE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27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8876-87EF-4BA9-9C6E-C6395A70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CC272-FC7F-4BB2-BCB7-EA09FABFE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6F569-EAED-47A3-A98C-CE0606782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1FD37-6D58-4A50-AF83-ED26759B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F5678-CBF1-4E1C-A24E-E6B2331B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B67BC-5B70-4ED0-964B-851432E7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20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B0CE-41E0-4D13-8F0C-5B1FC1B5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88B8-5D53-40FD-A07A-CA6388A9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AAA85-6DA5-4F6C-BBA6-D1A13899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DFDB4-BDE5-491D-A380-E55780C5B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A6DF9-AF3F-4713-8F47-26BC05BC4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D8BC8-6CB4-42E8-A89F-0734FFD4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FE6D1-F628-49D3-BB80-8E5C09F0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6DAF1-30D3-49FC-ABBC-0BE71F71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662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C352-277C-4CA3-A8E1-F6C01B03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7002D-031B-40A7-8A73-99453C0C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9535B-2ECF-49A8-B882-F6DD1644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60FCE-8D9C-4C42-96F4-5B1162C4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81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4739A-B577-44E9-A6CA-9487A9F6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AD4BB-60E4-4593-B8AA-C823E23A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63E0A-5366-449D-ACC9-89BC5B8B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94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9E42-8E94-4FE8-96D4-9E2AC4FE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0D9-138F-41C5-B1CC-2C7BDB878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3E6EA-3AD2-4B35-AC3B-167E25DB6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2508C-D6F4-4051-B6FC-1F736333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C8311-C149-49E1-966F-D1528E54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7A816-DA7A-4F22-9746-5C6CF3A9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2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6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47C1F-6D6E-4269-B305-D6C00BDC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51AA7-42AC-4A25-B1AF-3FE225FC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B589-1FE1-4E45-AA9A-3438D6275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4D06-91E3-494A-8CAF-BB352885958F}" type="datetimeFigureOut">
              <a:rPr lang="en-CA" smtClean="0"/>
              <a:t>2021-11-05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0D99-F244-4AF8-A752-0D243A307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9DCDA-6DC4-43F0-A511-A5976EB22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871B-55A3-4556-8F8A-A82247510B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061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AC610-5E6E-4A93-9E06-5A498E43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4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Rest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1216618" y="3292072"/>
            <a:ext cx="9969114" cy="183011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Only yesterday you were telling God that you were nothing but a mere worm and dust.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Where is your consistency?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0B3C1-E52E-4911-BCED-AFB5EC25C6B9}"/>
              </a:ext>
            </a:extLst>
          </p:cNvPr>
          <p:cNvSpPr txBox="1"/>
          <p:nvPr/>
        </p:nvSpPr>
        <p:spPr>
          <a:xfrm>
            <a:off x="5035334" y="5179947"/>
            <a:ext cx="2121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3C6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W. Tozer</a:t>
            </a:r>
          </a:p>
        </p:txBody>
      </p:sp>
    </p:spTree>
    <p:extLst>
      <p:ext uri="{BB962C8B-B14F-4D97-AF65-F5344CB8AC3E}">
        <p14:creationId xmlns:p14="http://schemas.microsoft.com/office/powerpoint/2010/main" val="279531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1111443" y="2754111"/>
            <a:ext cx="9969114" cy="13497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The theology of rest is probably one of the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least-taught doctrines of the Ten Commandments.</a:t>
            </a:r>
          </a:p>
        </p:txBody>
      </p:sp>
    </p:spTree>
    <p:extLst>
      <p:ext uri="{BB962C8B-B14F-4D97-AF65-F5344CB8AC3E}">
        <p14:creationId xmlns:p14="http://schemas.microsoft.com/office/powerpoint/2010/main" val="422709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4562572" y="2001391"/>
            <a:ext cx="3066857" cy="28552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No rest.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No renewal.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Stay dry.</a:t>
            </a:r>
          </a:p>
        </p:txBody>
      </p:sp>
    </p:spTree>
    <p:extLst>
      <p:ext uri="{BB962C8B-B14F-4D97-AF65-F5344CB8AC3E}">
        <p14:creationId xmlns:p14="http://schemas.microsoft.com/office/powerpoint/2010/main" val="209353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82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1B59E4-F740-4D23-9558-CBAFB77E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05" y="405350"/>
            <a:ext cx="11188390" cy="6047301"/>
          </a:xfrm>
        </p:spPr>
        <p:txBody>
          <a:bodyPr/>
          <a:lstStyle/>
          <a:p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Psalm 23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The Lord is my shepherd, I lack nothing.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makes me lie down in green pastures,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leads me beside quiet waters, He refreshes my soul.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guides me along the right paths for his name’s sake.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Even though I </a:t>
            </a:r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walk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through the darkest valley, I will fear no evil,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you are with me; your rod and your staff, they comfort me.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prepare a table before me in the presence of my enemies.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anoint my head with oil; my cup overflows.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Surely your goodness and love will follow me all the days of my life,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and I will dwell in the house of the Lord forever.</a:t>
            </a:r>
            <a:endParaRPr lang="en-CA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Posture &amp; Life Scenario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2042063" y="3602038"/>
            <a:ext cx="8107874" cy="16176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Even though I </a:t>
            </a:r>
            <a:r>
              <a:rPr lang="en-US" sz="3200" dirty="0">
                <a:solidFill>
                  <a:srgbClr val="A3C646"/>
                </a:solidFill>
              </a:rPr>
              <a:t>walk</a:t>
            </a:r>
            <a:r>
              <a:rPr lang="en-US" sz="3200" dirty="0">
                <a:solidFill>
                  <a:schemeClr val="bg1"/>
                </a:solidFill>
              </a:rPr>
              <a:t> through the darkest valley,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 will fear no evil, </a:t>
            </a:r>
            <a:r>
              <a:rPr lang="en-US" sz="3200" dirty="0">
                <a:solidFill>
                  <a:srgbClr val="A3C646"/>
                </a:solidFill>
              </a:rPr>
              <a:t>for you are with me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your rod and your staff, they comfort me.</a:t>
            </a:r>
          </a:p>
          <a:p>
            <a:pPr>
              <a:spcBef>
                <a:spcPts val="0"/>
              </a:spcBef>
            </a:pP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Posture &amp; Life Scenario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2042063" y="3602038"/>
            <a:ext cx="8107874" cy="16176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Even though I </a:t>
            </a:r>
            <a:r>
              <a:rPr lang="en-US" sz="3200" dirty="0">
                <a:solidFill>
                  <a:srgbClr val="A3C646"/>
                </a:solidFill>
              </a:rPr>
              <a:t>walk</a:t>
            </a:r>
            <a:r>
              <a:rPr lang="en-US" sz="3200" dirty="0">
                <a:solidFill>
                  <a:schemeClr val="bg1"/>
                </a:solidFill>
              </a:rPr>
              <a:t> through the </a:t>
            </a:r>
            <a:r>
              <a:rPr lang="en-US" sz="3200" dirty="0">
                <a:solidFill>
                  <a:srgbClr val="A3C646"/>
                </a:solidFill>
              </a:rPr>
              <a:t>darkest valley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 will fear no evil, </a:t>
            </a:r>
            <a:r>
              <a:rPr lang="en-US" sz="3200" dirty="0">
                <a:solidFill>
                  <a:srgbClr val="A3C646"/>
                </a:solidFill>
              </a:rPr>
              <a:t>for you are with me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your rod and your staff, they comfort me.</a:t>
            </a:r>
          </a:p>
          <a:p>
            <a:pPr>
              <a:spcBef>
                <a:spcPts val="0"/>
              </a:spcBef>
            </a:pP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Walk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597977" y="3602038"/>
            <a:ext cx="10996047" cy="1782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The valleys are dark and scary. They are temporary.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They coexist with mountains. We’ve got to walk with the Lord.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His presence is permanent.</a:t>
            </a:r>
          </a:p>
          <a:p>
            <a:pPr>
              <a:spcBef>
                <a:spcPts val="0"/>
              </a:spcBef>
            </a:pP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6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Walk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3108863" y="3602038"/>
            <a:ext cx="5974274" cy="6715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This is not the time for rest.</a:t>
            </a:r>
          </a:p>
        </p:txBody>
      </p:sp>
    </p:spTree>
    <p:extLst>
      <p:ext uri="{BB962C8B-B14F-4D97-AF65-F5344CB8AC3E}">
        <p14:creationId xmlns:p14="http://schemas.microsoft.com/office/powerpoint/2010/main" val="224106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54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636" y="2335666"/>
            <a:ext cx="9065828" cy="109333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Postures for 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DAB03-C433-49A4-B9F3-085560606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1575" y="3429000"/>
            <a:ext cx="2453951" cy="46610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A3C646"/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Psalm 23</a:t>
            </a:r>
            <a:endParaRPr lang="en-CA" sz="3600" dirty="0">
              <a:solidFill>
                <a:srgbClr val="A3C646"/>
              </a:solidFill>
              <a:latin typeface="Avenir Next L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8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1B59E4-F740-4D23-9558-CBAFB77E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05" y="405350"/>
            <a:ext cx="11188390" cy="6047301"/>
          </a:xfrm>
        </p:spPr>
        <p:txBody>
          <a:bodyPr/>
          <a:lstStyle/>
          <a:p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Psalm 23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The Lord is my shepherd, I lack nothing.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makes me lie down in green pastures,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leads me beside quiet waters, He refreshes my soul.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guides me along the right paths for his name’s sake.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Even though I walk through the darkest valley, I will fear no evil,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you are with me; your rod and your staff, they comfort me.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You prepare a table 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before me in the presence of my enemies.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anoint my head with oil; my cup overflows.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Surely your goodness and love will follow me all the days of my life,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and I will dwell in the house of the Lord forever.</a:t>
            </a:r>
            <a:endParaRPr lang="en-CA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39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Posture &amp; Life Scenario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1006268" y="3602038"/>
            <a:ext cx="10474532" cy="11604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A3C646"/>
                </a:solidFill>
              </a:rPr>
              <a:t>You prepare a table </a:t>
            </a:r>
            <a:r>
              <a:rPr lang="en-US" sz="3200" dirty="0">
                <a:solidFill>
                  <a:schemeClr val="bg1"/>
                </a:solidFill>
              </a:rPr>
              <a:t>before me in the presence of my enemies.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anoint my head with oil; my cup overflows.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9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Be Still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374A1-508C-4660-B4BC-99652783D219}"/>
              </a:ext>
            </a:extLst>
          </p:cNvPr>
          <p:cNvSpPr txBox="1">
            <a:spLocks/>
          </p:cNvSpPr>
          <p:nvPr/>
        </p:nvSpPr>
        <p:spPr>
          <a:xfrm>
            <a:off x="1006268" y="3602038"/>
            <a:ext cx="10474532" cy="11604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A3C646"/>
                </a:solidFill>
              </a:rPr>
              <a:t>You prepare a table </a:t>
            </a:r>
            <a:r>
              <a:rPr lang="en-US" sz="3200" dirty="0">
                <a:solidFill>
                  <a:schemeClr val="bg1"/>
                </a:solidFill>
              </a:rPr>
              <a:t>before me in the presence of my enemies.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anoint my head with oil; my cup overflows.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9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Be Still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374A1-508C-4660-B4BC-99652783D219}"/>
              </a:ext>
            </a:extLst>
          </p:cNvPr>
          <p:cNvSpPr txBox="1">
            <a:spLocks/>
          </p:cNvSpPr>
          <p:nvPr/>
        </p:nvSpPr>
        <p:spPr>
          <a:xfrm>
            <a:off x="1006268" y="3602037"/>
            <a:ext cx="10474532" cy="17915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A3C646"/>
                </a:solidFill>
              </a:rPr>
              <a:t>You prepare a table </a:t>
            </a:r>
            <a:r>
              <a:rPr lang="en-US" sz="3200" dirty="0">
                <a:solidFill>
                  <a:schemeClr val="bg1"/>
                </a:solidFill>
              </a:rPr>
              <a:t>before me in the presence of </a:t>
            </a:r>
            <a:r>
              <a:rPr lang="en-US" sz="3200" dirty="0">
                <a:solidFill>
                  <a:srgbClr val="A3C646"/>
                </a:solidFill>
              </a:rPr>
              <a:t>my enemies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anoint my head with oil; my cup overflows.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dirty="0">
                <a:solidFill>
                  <a:schemeClr val="bg1"/>
                </a:solidFill>
              </a:rPr>
              <a:t>Be still. Receive.​</a:t>
            </a:r>
          </a:p>
        </p:txBody>
      </p:sp>
    </p:spTree>
    <p:extLst>
      <p:ext uri="{BB962C8B-B14F-4D97-AF65-F5344CB8AC3E}">
        <p14:creationId xmlns:p14="http://schemas.microsoft.com/office/powerpoint/2010/main" val="304553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Be Still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374A1-508C-4660-B4BC-99652783D219}"/>
              </a:ext>
            </a:extLst>
          </p:cNvPr>
          <p:cNvSpPr txBox="1">
            <a:spLocks/>
          </p:cNvSpPr>
          <p:nvPr/>
        </p:nvSpPr>
        <p:spPr>
          <a:xfrm>
            <a:off x="1006268" y="3602038"/>
            <a:ext cx="10474532" cy="11604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Who is your worst enemy?</a:t>
            </a:r>
          </a:p>
        </p:txBody>
      </p:sp>
    </p:spTree>
    <p:extLst>
      <p:ext uri="{BB962C8B-B14F-4D97-AF65-F5344CB8AC3E}">
        <p14:creationId xmlns:p14="http://schemas.microsoft.com/office/powerpoint/2010/main" val="1265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Be Still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374A1-508C-4660-B4BC-99652783D219}"/>
              </a:ext>
            </a:extLst>
          </p:cNvPr>
          <p:cNvSpPr txBox="1">
            <a:spLocks/>
          </p:cNvSpPr>
          <p:nvPr/>
        </p:nvSpPr>
        <p:spPr>
          <a:xfrm>
            <a:off x="1006268" y="3602038"/>
            <a:ext cx="10474532" cy="16621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Who is your worst enemy?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Your worst enemy is someone you </a:t>
            </a:r>
            <a:r>
              <a:rPr lang="en-US" sz="3600" dirty="0">
                <a:solidFill>
                  <a:srgbClr val="A3C646"/>
                </a:solidFill>
              </a:rPr>
              <a:t>__________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80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01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1B59E4-F740-4D23-9558-CBAFB77E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05" y="405350"/>
            <a:ext cx="11188390" cy="6047301"/>
          </a:xfrm>
        </p:spPr>
        <p:txBody>
          <a:bodyPr/>
          <a:lstStyle/>
          <a:p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Psalm 23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The Lord is my shepherd, I lack nothing.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makes me lie down in green pastures,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leads me beside quiet waters, He refreshes my soul.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guides me along the right paths for his name’s sake.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Even though I walk through the darkest valley, I will fear no evil,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you are with me; your rod and your staff, they comfort me.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prepare a table before me in the presence of my enemies.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anoint my head with oil; my cup overflows.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Surely your goodness and love will follow me all the days of my life,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and I will </a:t>
            </a:r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dwell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 the house of the Lord forever.</a:t>
            </a:r>
            <a:endParaRPr lang="en-CA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Posture &amp; Life Scenario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1006268" y="3602038"/>
            <a:ext cx="10474532" cy="6651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I will </a:t>
            </a:r>
            <a:r>
              <a:rPr lang="en-US" sz="3200" dirty="0">
                <a:solidFill>
                  <a:srgbClr val="A3C646"/>
                </a:solidFill>
              </a:rPr>
              <a:t>dwell</a:t>
            </a:r>
            <a:r>
              <a:rPr lang="en-US" sz="3200" dirty="0">
                <a:solidFill>
                  <a:schemeClr val="bg1"/>
                </a:solidFill>
              </a:rPr>
              <a:t> in the </a:t>
            </a:r>
            <a:r>
              <a:rPr lang="en-US" sz="3200" dirty="0">
                <a:solidFill>
                  <a:srgbClr val="A3C646"/>
                </a:solidFill>
              </a:rPr>
              <a:t>house of the Lord </a:t>
            </a:r>
            <a:r>
              <a:rPr lang="en-US" sz="3200" dirty="0">
                <a:solidFill>
                  <a:schemeClr val="bg1"/>
                </a:solidFill>
              </a:rPr>
              <a:t>forever.</a:t>
            </a:r>
          </a:p>
        </p:txBody>
      </p:sp>
    </p:spTree>
    <p:extLst>
      <p:ext uri="{BB962C8B-B14F-4D97-AF65-F5344CB8AC3E}">
        <p14:creationId xmlns:p14="http://schemas.microsoft.com/office/powerpoint/2010/main" val="352452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Dwell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374A1-508C-4660-B4BC-99652783D219}"/>
              </a:ext>
            </a:extLst>
          </p:cNvPr>
          <p:cNvSpPr txBox="1">
            <a:spLocks/>
          </p:cNvSpPr>
          <p:nvPr/>
        </p:nvSpPr>
        <p:spPr>
          <a:xfrm>
            <a:off x="1006268" y="3602038"/>
            <a:ext cx="10474532" cy="11604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A dwelling place is where we live…</a:t>
            </a:r>
          </a:p>
        </p:txBody>
      </p:sp>
    </p:spTree>
    <p:extLst>
      <p:ext uri="{BB962C8B-B14F-4D97-AF65-F5344CB8AC3E}">
        <p14:creationId xmlns:p14="http://schemas.microsoft.com/office/powerpoint/2010/main" val="19285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1B59E4-F740-4D23-9558-CBAFB77E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05" y="405350"/>
            <a:ext cx="11188390" cy="6047301"/>
          </a:xfrm>
        </p:spPr>
        <p:txBody>
          <a:bodyPr/>
          <a:lstStyle/>
          <a:p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Psalm 23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The Lord is my shepherd, I lack nothing.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makes me lie down in green pastures,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leads me beside quiet waters, He refreshes my soul.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guides me along the right paths for his name’s sake.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Even though I walk through the darkest valley, I will fear no evil,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you are with me; your rod and your staff, they comfort me.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prepare a table before me in the presence of my enemies.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anoint my head with oil; my cup overflows.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Surely your goodness and love will follow me all the days of my life,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and I will dwell in the house of the Lord forever.</a:t>
            </a:r>
            <a:endParaRPr lang="en-CA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96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Dwell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374A1-508C-4660-B4BC-99652783D219}"/>
              </a:ext>
            </a:extLst>
          </p:cNvPr>
          <p:cNvSpPr txBox="1">
            <a:spLocks/>
          </p:cNvSpPr>
          <p:nvPr/>
        </p:nvSpPr>
        <p:spPr>
          <a:xfrm>
            <a:off x="1006268" y="3602038"/>
            <a:ext cx="10474532" cy="11604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A dwelling place is where we live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and with whom we admirably belong…</a:t>
            </a:r>
          </a:p>
        </p:txBody>
      </p:sp>
    </p:spTree>
    <p:extLst>
      <p:ext uri="{BB962C8B-B14F-4D97-AF65-F5344CB8AC3E}">
        <p14:creationId xmlns:p14="http://schemas.microsoft.com/office/powerpoint/2010/main" val="1687556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Dwell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1216618" y="3292072"/>
            <a:ext cx="9969114" cy="183011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 dwelling place is where we live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and with whom we admirably belong…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God has few admirers among Christians today.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0B3C1-E52E-4911-BCED-AFB5EC25C6B9}"/>
              </a:ext>
            </a:extLst>
          </p:cNvPr>
          <p:cNvSpPr txBox="1"/>
          <p:nvPr/>
        </p:nvSpPr>
        <p:spPr>
          <a:xfrm>
            <a:off x="5035334" y="5296184"/>
            <a:ext cx="2121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3C6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W. Tozer</a:t>
            </a:r>
          </a:p>
        </p:txBody>
      </p:sp>
    </p:spTree>
    <p:extLst>
      <p:ext uri="{BB962C8B-B14F-4D97-AF65-F5344CB8AC3E}">
        <p14:creationId xmlns:p14="http://schemas.microsoft.com/office/powerpoint/2010/main" val="3748179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07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7535" y="2024744"/>
            <a:ext cx="4276931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E374A1-508C-4660-B4BC-99652783D219}"/>
              </a:ext>
            </a:extLst>
          </p:cNvPr>
          <p:cNvSpPr txBox="1">
            <a:spLocks/>
          </p:cNvSpPr>
          <p:nvPr/>
        </p:nvSpPr>
        <p:spPr>
          <a:xfrm>
            <a:off x="1876425" y="3373438"/>
            <a:ext cx="8439150" cy="11604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</a:rPr>
              <a:t>Rest </a:t>
            </a:r>
            <a:r>
              <a:rPr lang="en-US" sz="6000" dirty="0">
                <a:solidFill>
                  <a:srgbClr val="A3C646"/>
                </a:solidFill>
              </a:rPr>
              <a:t>+</a:t>
            </a:r>
            <a:r>
              <a:rPr lang="en-US" sz="6000" dirty="0">
                <a:solidFill>
                  <a:schemeClr val="bg1"/>
                </a:solidFill>
              </a:rPr>
              <a:t> Walk </a:t>
            </a:r>
            <a:r>
              <a:rPr lang="en-US" sz="6000" dirty="0">
                <a:solidFill>
                  <a:srgbClr val="A3C646"/>
                </a:solidFill>
              </a:rPr>
              <a:t>+</a:t>
            </a:r>
            <a:r>
              <a:rPr lang="en-US" sz="6000" dirty="0">
                <a:solidFill>
                  <a:schemeClr val="bg1"/>
                </a:solidFill>
              </a:rPr>
              <a:t> Still </a:t>
            </a:r>
            <a:r>
              <a:rPr lang="en-US" sz="6000" dirty="0">
                <a:solidFill>
                  <a:srgbClr val="A3C646"/>
                </a:solidFill>
              </a:rPr>
              <a:t>+</a:t>
            </a:r>
            <a:r>
              <a:rPr lang="en-US" sz="6000" dirty="0">
                <a:solidFill>
                  <a:schemeClr val="bg1"/>
                </a:solidFill>
              </a:rPr>
              <a:t> Dwell</a:t>
            </a:r>
          </a:p>
        </p:txBody>
      </p:sp>
    </p:spTree>
    <p:extLst>
      <p:ext uri="{BB962C8B-B14F-4D97-AF65-F5344CB8AC3E}">
        <p14:creationId xmlns:p14="http://schemas.microsoft.com/office/powerpoint/2010/main" val="3211286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8" y="945244"/>
            <a:ext cx="10179463" cy="1093334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Four Postures of </a:t>
            </a:r>
            <a:r>
              <a:rPr lang="en-US" sz="5400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sz="5400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sz="5400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</a:t>
            </a:r>
            <a:endParaRPr lang="en-CA" sz="5400" dirty="0">
              <a:solidFill>
                <a:srgbClr val="A3C646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463550" y="2325688"/>
            <a:ext cx="11264900" cy="3135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A3C646"/>
                </a:solidFill>
              </a:rPr>
              <a:t>He makes me lie down to rest </a:t>
            </a:r>
            <a:r>
              <a:rPr lang="en-US" sz="2800" dirty="0">
                <a:solidFill>
                  <a:schemeClr val="bg1"/>
                </a:solidFill>
              </a:rPr>
              <a:t>in green pastures and beside quiet waters…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Even though </a:t>
            </a:r>
            <a:r>
              <a:rPr lang="en-US" sz="2800" dirty="0">
                <a:solidFill>
                  <a:srgbClr val="A3C646"/>
                </a:solidFill>
              </a:rPr>
              <a:t>I walk </a:t>
            </a:r>
            <a:r>
              <a:rPr lang="en-US" sz="2800" dirty="0">
                <a:solidFill>
                  <a:schemeClr val="bg1"/>
                </a:solidFill>
              </a:rPr>
              <a:t>through the darkest valley…you are with me…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A3C646"/>
                </a:solidFill>
              </a:rPr>
              <a:t>I’ll be still as You prepare </a:t>
            </a:r>
            <a:r>
              <a:rPr lang="en-US" sz="2800" dirty="0">
                <a:solidFill>
                  <a:schemeClr val="bg1"/>
                </a:solidFill>
              </a:rPr>
              <a:t>a table before me in the presence of my enemies…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A3C646"/>
                </a:solidFill>
              </a:rPr>
              <a:t>I will dwell </a:t>
            </a:r>
            <a:r>
              <a:rPr lang="en-US" sz="2800" dirty="0">
                <a:solidFill>
                  <a:schemeClr val="bg1"/>
                </a:solidFill>
              </a:rPr>
              <a:t>in the house of the Lord forever…</a:t>
            </a:r>
          </a:p>
        </p:txBody>
      </p:sp>
    </p:spTree>
    <p:extLst>
      <p:ext uri="{BB962C8B-B14F-4D97-AF65-F5344CB8AC3E}">
        <p14:creationId xmlns:p14="http://schemas.microsoft.com/office/powerpoint/2010/main" val="3564457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8" y="945244"/>
            <a:ext cx="10179463" cy="1093334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Four Postures of </a:t>
            </a:r>
            <a:r>
              <a:rPr lang="en-US" sz="5400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sz="5400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sz="5400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</a:t>
            </a:r>
            <a:endParaRPr lang="en-CA" sz="5400" dirty="0">
              <a:solidFill>
                <a:srgbClr val="A3C646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463550" y="2325688"/>
            <a:ext cx="11264900" cy="41640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A3C646"/>
                </a:solidFill>
              </a:rPr>
              <a:t>He makes me lie down to rest </a:t>
            </a:r>
            <a:r>
              <a:rPr lang="en-US" sz="2800" dirty="0">
                <a:solidFill>
                  <a:schemeClr val="bg1"/>
                </a:solidFill>
              </a:rPr>
              <a:t>in green pastures and beside quiet waters…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Even though </a:t>
            </a:r>
            <a:r>
              <a:rPr lang="en-US" sz="2800" dirty="0">
                <a:solidFill>
                  <a:srgbClr val="A3C646"/>
                </a:solidFill>
              </a:rPr>
              <a:t>I walk </a:t>
            </a:r>
            <a:r>
              <a:rPr lang="en-US" sz="2800" dirty="0">
                <a:solidFill>
                  <a:schemeClr val="bg1"/>
                </a:solidFill>
              </a:rPr>
              <a:t>through the darkest valley…you are with me…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A3C646"/>
                </a:solidFill>
              </a:rPr>
              <a:t>I’ll be still as You prepare </a:t>
            </a:r>
            <a:r>
              <a:rPr lang="en-US" sz="2800" dirty="0">
                <a:solidFill>
                  <a:schemeClr val="bg1"/>
                </a:solidFill>
              </a:rPr>
              <a:t>a table before me in the presence of my enemies…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A3C646"/>
                </a:solidFill>
              </a:rPr>
              <a:t>I will dwell </a:t>
            </a:r>
            <a:r>
              <a:rPr lang="en-US" sz="2800" dirty="0">
                <a:solidFill>
                  <a:schemeClr val="bg1"/>
                </a:solidFill>
              </a:rPr>
              <a:t>in the house of the Lord forever…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The Lord is my shepherd…no wonder I lack nothing.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7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474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AC610-5E6E-4A93-9E06-5A498E43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1B59E4-F740-4D23-9558-CBAFB77E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05" y="405350"/>
            <a:ext cx="11188390" cy="6047301"/>
          </a:xfrm>
        </p:spPr>
        <p:txBody>
          <a:bodyPr/>
          <a:lstStyle/>
          <a:p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Psalm 23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The Lord is my shepherd, </a:t>
            </a:r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I shall not want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makes me lie down in green pastures,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leads me beside quiet waters, He refreshes my soul.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guides me along the right paths for his name’s sake.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Even though I walk through the darkest valley, I will fear no evil,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you are with me; your rod and your staff, they comfort me.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prepare a table before me in the presence of my enemies.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anoint my head with oil; my cup overflows.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Surely your goodness and love will follow me all the days of my life,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and I will dwell in the house of the Lord forever.</a:t>
            </a:r>
            <a:endParaRPr lang="en-CA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1B59E4-F740-4D23-9558-CBAFB77E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05" y="405350"/>
            <a:ext cx="11188390" cy="6047301"/>
          </a:xfrm>
        </p:spPr>
        <p:txBody>
          <a:bodyPr/>
          <a:lstStyle/>
          <a:p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Psalm 23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The Lord is my shepherd, I lack nothing.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makes me </a:t>
            </a:r>
            <a:r>
              <a:rPr lang="en-US" sz="2800" dirty="0">
                <a:solidFill>
                  <a:srgbClr val="A3C646"/>
                </a:solidFill>
                <a:latin typeface="Avenir Next LT Pro" panose="020B0504020202020204" pitchFamily="34" charset="0"/>
              </a:rPr>
              <a:t>lie down 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in green pastures,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leads me beside quiet waters, He refreshes my soul.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He guides me along the right paths for his name’s sake.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Even though I walk through the darkest valley, I will fear no evil,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you are with me; your rod and your staff, they comfort me.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prepare a table before me in the presence of my enemies.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anoint my head with oil; my cup overflows.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Surely your goodness and love will follow me all the days of my life,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and I will dwell in the house of the Lord forever.</a:t>
            </a:r>
            <a:endParaRPr lang="en-CA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4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Posture &amp; Life Scenario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597977" y="3602038"/>
            <a:ext cx="10996047" cy="11171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He makes me </a:t>
            </a:r>
            <a:r>
              <a:rPr lang="en-US" sz="3200" dirty="0">
                <a:solidFill>
                  <a:srgbClr val="A3C646"/>
                </a:solidFill>
              </a:rPr>
              <a:t>lie down </a:t>
            </a:r>
            <a:r>
              <a:rPr lang="en-US" sz="3200" dirty="0">
                <a:solidFill>
                  <a:schemeClr val="bg1"/>
                </a:solidFill>
              </a:rPr>
              <a:t>in </a:t>
            </a:r>
            <a:r>
              <a:rPr lang="en-US" sz="3200" dirty="0">
                <a:solidFill>
                  <a:srgbClr val="A3C646"/>
                </a:solidFill>
              </a:rPr>
              <a:t>green pastures </a:t>
            </a:r>
            <a:r>
              <a:rPr lang="en-US" sz="3200" dirty="0">
                <a:solidFill>
                  <a:schemeClr val="bg1"/>
                </a:solidFill>
              </a:rPr>
              <a:t>and beside </a:t>
            </a:r>
            <a:r>
              <a:rPr lang="en-US" sz="3200" dirty="0">
                <a:solidFill>
                  <a:srgbClr val="A3C646"/>
                </a:solidFill>
              </a:rPr>
              <a:t>quiet waters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where He refreshes my soul…</a:t>
            </a:r>
          </a:p>
          <a:p>
            <a:pPr>
              <a:spcBef>
                <a:spcPts val="0"/>
              </a:spcBef>
            </a:pP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8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Rest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597977" y="3602038"/>
            <a:ext cx="10996047" cy="11171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He makes me </a:t>
            </a:r>
            <a:r>
              <a:rPr lang="en-US" sz="3200" dirty="0">
                <a:solidFill>
                  <a:srgbClr val="A3C646"/>
                </a:solidFill>
              </a:rPr>
              <a:t>lie down </a:t>
            </a:r>
            <a:r>
              <a:rPr lang="en-US" sz="3200" dirty="0">
                <a:solidFill>
                  <a:schemeClr val="bg1"/>
                </a:solidFill>
              </a:rPr>
              <a:t>in green pastures and beside quiet waters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where He refreshes my soul…</a:t>
            </a:r>
          </a:p>
          <a:p>
            <a:pPr>
              <a:spcBef>
                <a:spcPts val="0"/>
              </a:spcBef>
            </a:pP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Rest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1776170" y="3292072"/>
            <a:ext cx="8639659" cy="13651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Rest is not something we do.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It is what comes to us when we cease to 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0B3C1-E52E-4911-BCED-AFB5EC25C6B9}"/>
              </a:ext>
            </a:extLst>
          </p:cNvPr>
          <p:cNvSpPr txBox="1"/>
          <p:nvPr/>
        </p:nvSpPr>
        <p:spPr>
          <a:xfrm>
            <a:off x="5035335" y="4831235"/>
            <a:ext cx="2121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3C6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W. Tozer</a:t>
            </a:r>
          </a:p>
        </p:txBody>
      </p:sp>
    </p:spTree>
    <p:extLst>
      <p:ext uri="{BB962C8B-B14F-4D97-AF65-F5344CB8AC3E}">
        <p14:creationId xmlns:p14="http://schemas.microsoft.com/office/powerpoint/2010/main" val="310309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7456-2A95-40E5-9A46-3A83AE1B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269" y="2024744"/>
            <a:ext cx="10179463" cy="1093334"/>
          </a:xfrm>
        </p:spPr>
        <p:txBody>
          <a:bodyPr/>
          <a:lstStyle/>
          <a:p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[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Renewal</a:t>
            </a:r>
            <a:r>
              <a:rPr lang="en-US" dirty="0">
                <a:solidFill>
                  <a:srgbClr val="A3C646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] </a:t>
            </a:r>
            <a:r>
              <a:rPr lang="en-US" dirty="0">
                <a:solidFill>
                  <a:schemeClr val="bg1"/>
                </a:solidFill>
                <a:latin typeface="Libre Baskerville" panose="02000000000000000000" pitchFamily="2" charset="0"/>
                <a:cs typeface="LilyUPC" panose="020B0502040204020203" pitchFamily="34" charset="-34"/>
              </a:rPr>
              <a:t>Rest</a:t>
            </a:r>
            <a:endParaRPr lang="en-CA" dirty="0">
              <a:solidFill>
                <a:schemeClr val="bg1"/>
              </a:solidFill>
              <a:latin typeface="Libre Baskerville" panose="02000000000000000000" pitchFamily="2" charset="0"/>
              <a:cs typeface="LilyUPC" panose="020B05020402040202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28C384-3005-4C90-9AED-C09CBD80D7A7}"/>
              </a:ext>
            </a:extLst>
          </p:cNvPr>
          <p:cNvSpPr txBox="1">
            <a:spLocks/>
          </p:cNvSpPr>
          <p:nvPr/>
        </p:nvSpPr>
        <p:spPr>
          <a:xfrm>
            <a:off x="2013004" y="3292072"/>
            <a:ext cx="8165993" cy="24887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A3C646"/>
                </a:solidFill>
              </a:rPr>
              <a:t>He makes me lie down </a:t>
            </a:r>
            <a:r>
              <a:rPr lang="en-US" sz="3600" dirty="0">
                <a:solidFill>
                  <a:schemeClr val="bg1"/>
                </a:solidFill>
              </a:rPr>
              <a:t>in green pastures…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rgbClr val="A3C646"/>
                </a:solidFill>
              </a:rPr>
              <a:t>He leads me </a:t>
            </a:r>
            <a:r>
              <a:rPr lang="en-US" sz="3600" dirty="0">
                <a:solidFill>
                  <a:schemeClr val="bg1"/>
                </a:solidFill>
              </a:rPr>
              <a:t>beside quiet waters…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rgbClr val="A3C646"/>
                </a:solidFill>
              </a:rPr>
              <a:t>He refreshes </a:t>
            </a:r>
            <a:r>
              <a:rPr lang="en-US" sz="3600" dirty="0">
                <a:solidFill>
                  <a:schemeClr val="bg1"/>
                </a:solidFill>
              </a:rPr>
              <a:t>my soul…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rgbClr val="A3C646"/>
                </a:solidFill>
              </a:rPr>
              <a:t>He guides me </a:t>
            </a:r>
            <a:r>
              <a:rPr lang="en-US" sz="3600" dirty="0">
                <a:solidFill>
                  <a:schemeClr val="bg1"/>
                </a:solidFill>
              </a:rPr>
              <a:t>along the right paths…</a:t>
            </a:r>
          </a:p>
        </p:txBody>
      </p:sp>
    </p:spTree>
    <p:extLst>
      <p:ext uri="{BB962C8B-B14F-4D97-AF65-F5344CB8AC3E}">
        <p14:creationId xmlns:p14="http://schemas.microsoft.com/office/powerpoint/2010/main" val="278006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1410</Words>
  <Application>Microsoft Office PowerPoint</Application>
  <PresentationFormat>Widescreen</PresentationFormat>
  <Paragraphs>127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Avenir Next LT Pro</vt:lpstr>
      <vt:lpstr>Calibri</vt:lpstr>
      <vt:lpstr>Calibri Light</vt:lpstr>
      <vt:lpstr>Libre Baskerville</vt:lpstr>
      <vt:lpstr>Office Theme</vt:lpstr>
      <vt:lpstr>1_Office Theme</vt:lpstr>
      <vt:lpstr>PowerPoint Presentation</vt:lpstr>
      <vt:lpstr>Postures for [Renewal]</vt:lpstr>
      <vt:lpstr>PowerPoint Presentation</vt:lpstr>
      <vt:lpstr>PowerPoint Presentation</vt:lpstr>
      <vt:lpstr>PowerPoint Presentation</vt:lpstr>
      <vt:lpstr>Posture &amp; Life Scenario</vt:lpstr>
      <vt:lpstr>[Renewal] Rest</vt:lpstr>
      <vt:lpstr>[Renewal] Rest</vt:lpstr>
      <vt:lpstr>[Renewal] Rest</vt:lpstr>
      <vt:lpstr>[Renewal] Rest</vt:lpstr>
      <vt:lpstr>PowerPoint Presentation</vt:lpstr>
      <vt:lpstr>PowerPoint Presentation</vt:lpstr>
      <vt:lpstr>PowerPoint Presentation</vt:lpstr>
      <vt:lpstr>PowerPoint Presentation</vt:lpstr>
      <vt:lpstr>Posture &amp; Life Scenario</vt:lpstr>
      <vt:lpstr>Posture &amp; Life Scenario</vt:lpstr>
      <vt:lpstr>[Renewal] Walk</vt:lpstr>
      <vt:lpstr>[Renewal] Walk</vt:lpstr>
      <vt:lpstr>PowerPoint Presentation</vt:lpstr>
      <vt:lpstr>PowerPoint Presentation</vt:lpstr>
      <vt:lpstr>Posture &amp; Life Scenario</vt:lpstr>
      <vt:lpstr>[Renewal] Be Still</vt:lpstr>
      <vt:lpstr>[Renewal] Be Still</vt:lpstr>
      <vt:lpstr>[Renewal] Be Still</vt:lpstr>
      <vt:lpstr>[Renewal] Be Still</vt:lpstr>
      <vt:lpstr>PowerPoint Presentation</vt:lpstr>
      <vt:lpstr>PowerPoint Presentation</vt:lpstr>
      <vt:lpstr>Posture &amp; Life Scenario</vt:lpstr>
      <vt:lpstr>[Renewal] Dwell</vt:lpstr>
      <vt:lpstr>[Renewal] Dwell</vt:lpstr>
      <vt:lpstr>[Renewal] Dwell</vt:lpstr>
      <vt:lpstr>PowerPoint Presentation</vt:lpstr>
      <vt:lpstr>[Renewal]</vt:lpstr>
      <vt:lpstr>Four Postures of [Renewal]</vt:lpstr>
      <vt:lpstr>Four Postures of [Renewal]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Postures for Renewal</dc:title>
  <dc:creator>Genghis Chan</dc:creator>
  <cp:lastModifiedBy>Erin Knott</cp:lastModifiedBy>
  <cp:revision>11</cp:revision>
  <dcterms:created xsi:type="dcterms:W3CDTF">2021-10-27T17:22:30Z</dcterms:created>
  <dcterms:modified xsi:type="dcterms:W3CDTF">2021-11-05T23:41:23Z</dcterms:modified>
</cp:coreProperties>
</file>