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9" r:id="rId4"/>
    <p:sldId id="279" r:id="rId5"/>
    <p:sldId id="280" r:id="rId6"/>
    <p:sldId id="304" r:id="rId7"/>
    <p:sldId id="263" r:id="rId8"/>
    <p:sldId id="262" r:id="rId9"/>
    <p:sldId id="281" r:id="rId10"/>
    <p:sldId id="290" r:id="rId11"/>
    <p:sldId id="273" r:id="rId12"/>
    <p:sldId id="274" r:id="rId13"/>
    <p:sldId id="282" r:id="rId14"/>
    <p:sldId id="283" r:id="rId15"/>
    <p:sldId id="284" r:id="rId16"/>
    <p:sldId id="285" r:id="rId17"/>
    <p:sldId id="286" r:id="rId18"/>
    <p:sldId id="287" r:id="rId19"/>
    <p:sldId id="288" r:id="rId20"/>
    <p:sldId id="292" r:id="rId21"/>
    <p:sldId id="294" r:id="rId22"/>
    <p:sldId id="293" r:id="rId23"/>
    <p:sldId id="291" r:id="rId24"/>
    <p:sldId id="295" r:id="rId25"/>
    <p:sldId id="296" r:id="rId26"/>
    <p:sldId id="297" r:id="rId27"/>
    <p:sldId id="298" r:id="rId28"/>
    <p:sldId id="299" r:id="rId29"/>
    <p:sldId id="277" r:id="rId30"/>
    <p:sldId id="300" r:id="rId31"/>
    <p:sldId id="301" r:id="rId32"/>
    <p:sldId id="302" r:id="rId33"/>
    <p:sldId id="303" r:id="rId34"/>
    <p:sldId id="305" r:id="rId35"/>
    <p:sldId id="27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3C646"/>
    <a:srgbClr val="42818E"/>
    <a:srgbClr val="04050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5" d="100"/>
          <a:sy n="105" d="100"/>
        </p:scale>
        <p:origin x="88"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540D5-94C6-444F-87F8-43A73BBC67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B7B4CB75-4AF0-46D5-A855-8F5D17B559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029A4FC7-5A5B-4989-9ABE-E97B1BA148BA}"/>
              </a:ext>
            </a:extLst>
          </p:cNvPr>
          <p:cNvSpPr>
            <a:spLocks noGrp="1"/>
          </p:cNvSpPr>
          <p:nvPr>
            <p:ph type="dt" sz="half" idx="10"/>
          </p:nvPr>
        </p:nvSpPr>
        <p:spPr/>
        <p:txBody>
          <a:bodyPr/>
          <a:lstStyle/>
          <a:p>
            <a:fld id="{370B4D06-91E3-494A-8CAF-BB352885958F}" type="datetimeFigureOut">
              <a:rPr lang="en-CA" smtClean="0"/>
              <a:t>2021-11-05</a:t>
            </a:fld>
            <a:endParaRPr lang="en-CA" dirty="0"/>
          </a:p>
        </p:txBody>
      </p:sp>
      <p:sp>
        <p:nvSpPr>
          <p:cNvPr id="5" name="Footer Placeholder 4">
            <a:extLst>
              <a:ext uri="{FF2B5EF4-FFF2-40B4-BE49-F238E27FC236}">
                <a16:creationId xmlns:a16="http://schemas.microsoft.com/office/drawing/2014/main" id="{6C34A2D8-C736-49FA-A9AA-464084F7F52A}"/>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B72EC398-A9DE-409B-A639-61F1F0794706}"/>
              </a:ext>
            </a:extLst>
          </p:cNvPr>
          <p:cNvSpPr>
            <a:spLocks noGrp="1"/>
          </p:cNvSpPr>
          <p:nvPr>
            <p:ph type="sldNum" sz="quarter" idx="12"/>
          </p:nvPr>
        </p:nvSpPr>
        <p:spPr/>
        <p:txBody>
          <a:bodyPr/>
          <a:lstStyle/>
          <a:p>
            <a:fld id="{A90E871B-55A3-4556-8F8A-A82247510B39}" type="slidenum">
              <a:rPr lang="en-CA" smtClean="0"/>
              <a:t>‹#›</a:t>
            </a:fld>
            <a:endParaRPr lang="en-CA" dirty="0"/>
          </a:p>
        </p:txBody>
      </p:sp>
    </p:spTree>
    <p:extLst>
      <p:ext uri="{BB962C8B-B14F-4D97-AF65-F5344CB8AC3E}">
        <p14:creationId xmlns:p14="http://schemas.microsoft.com/office/powerpoint/2010/main" val="2203906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93C41-2EC3-4104-B8C6-74D86A49F6A4}"/>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F896A43A-56E2-48C7-B1D9-E40E0251487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720A36E-1FE4-40CF-B9FE-56F8B5196216}"/>
              </a:ext>
            </a:extLst>
          </p:cNvPr>
          <p:cNvSpPr>
            <a:spLocks noGrp="1"/>
          </p:cNvSpPr>
          <p:nvPr>
            <p:ph type="dt" sz="half" idx="10"/>
          </p:nvPr>
        </p:nvSpPr>
        <p:spPr/>
        <p:txBody>
          <a:bodyPr/>
          <a:lstStyle/>
          <a:p>
            <a:fld id="{370B4D06-91E3-494A-8CAF-BB352885958F}" type="datetimeFigureOut">
              <a:rPr lang="en-CA" smtClean="0"/>
              <a:t>2021-11-05</a:t>
            </a:fld>
            <a:endParaRPr lang="en-CA" dirty="0"/>
          </a:p>
        </p:txBody>
      </p:sp>
      <p:sp>
        <p:nvSpPr>
          <p:cNvPr id="5" name="Footer Placeholder 4">
            <a:extLst>
              <a:ext uri="{FF2B5EF4-FFF2-40B4-BE49-F238E27FC236}">
                <a16:creationId xmlns:a16="http://schemas.microsoft.com/office/drawing/2014/main" id="{52B49FA5-E313-4792-9261-38018EB147EE}"/>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F0C8A575-FB61-45E7-B998-ECBFE9100264}"/>
              </a:ext>
            </a:extLst>
          </p:cNvPr>
          <p:cNvSpPr>
            <a:spLocks noGrp="1"/>
          </p:cNvSpPr>
          <p:nvPr>
            <p:ph type="sldNum" sz="quarter" idx="12"/>
          </p:nvPr>
        </p:nvSpPr>
        <p:spPr/>
        <p:txBody>
          <a:bodyPr/>
          <a:lstStyle/>
          <a:p>
            <a:fld id="{A90E871B-55A3-4556-8F8A-A82247510B39}" type="slidenum">
              <a:rPr lang="en-CA" smtClean="0"/>
              <a:t>‹#›</a:t>
            </a:fld>
            <a:endParaRPr lang="en-CA" dirty="0"/>
          </a:p>
        </p:txBody>
      </p:sp>
    </p:spTree>
    <p:extLst>
      <p:ext uri="{BB962C8B-B14F-4D97-AF65-F5344CB8AC3E}">
        <p14:creationId xmlns:p14="http://schemas.microsoft.com/office/powerpoint/2010/main" val="3622327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6EA160-5062-4437-A7EF-442C88153C8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4235E012-1373-46DA-8A96-3752B9FABC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80C1683-661C-41F1-B0C3-804DBDB38EDC}"/>
              </a:ext>
            </a:extLst>
          </p:cNvPr>
          <p:cNvSpPr>
            <a:spLocks noGrp="1"/>
          </p:cNvSpPr>
          <p:nvPr>
            <p:ph type="dt" sz="half" idx="10"/>
          </p:nvPr>
        </p:nvSpPr>
        <p:spPr/>
        <p:txBody>
          <a:bodyPr/>
          <a:lstStyle/>
          <a:p>
            <a:fld id="{370B4D06-91E3-494A-8CAF-BB352885958F}" type="datetimeFigureOut">
              <a:rPr lang="en-CA" smtClean="0"/>
              <a:t>2021-11-05</a:t>
            </a:fld>
            <a:endParaRPr lang="en-CA" dirty="0"/>
          </a:p>
        </p:txBody>
      </p:sp>
      <p:sp>
        <p:nvSpPr>
          <p:cNvPr id="5" name="Footer Placeholder 4">
            <a:extLst>
              <a:ext uri="{FF2B5EF4-FFF2-40B4-BE49-F238E27FC236}">
                <a16:creationId xmlns:a16="http://schemas.microsoft.com/office/drawing/2014/main" id="{221409D6-1DCE-4419-B5AA-4C5134B8E2CC}"/>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22BF0BD9-B1F5-43B9-A9E8-CCD15FB411A1}"/>
              </a:ext>
            </a:extLst>
          </p:cNvPr>
          <p:cNvSpPr>
            <a:spLocks noGrp="1"/>
          </p:cNvSpPr>
          <p:nvPr>
            <p:ph type="sldNum" sz="quarter" idx="12"/>
          </p:nvPr>
        </p:nvSpPr>
        <p:spPr/>
        <p:txBody>
          <a:bodyPr/>
          <a:lstStyle/>
          <a:p>
            <a:fld id="{A90E871B-55A3-4556-8F8A-A82247510B39}" type="slidenum">
              <a:rPr lang="en-CA" smtClean="0"/>
              <a:t>‹#›</a:t>
            </a:fld>
            <a:endParaRPr lang="en-CA" dirty="0"/>
          </a:p>
        </p:txBody>
      </p:sp>
    </p:spTree>
    <p:extLst>
      <p:ext uri="{BB962C8B-B14F-4D97-AF65-F5344CB8AC3E}">
        <p14:creationId xmlns:p14="http://schemas.microsoft.com/office/powerpoint/2010/main" val="4016205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91538-DDB4-4817-B0E1-D94736E2DD6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794EEE92-1A06-48EB-9D5F-056068F2D95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Tree>
    <p:extLst>
      <p:ext uri="{BB962C8B-B14F-4D97-AF65-F5344CB8AC3E}">
        <p14:creationId xmlns:p14="http://schemas.microsoft.com/office/powerpoint/2010/main" val="46008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FD468-D2BD-434E-A954-BA006B797906}"/>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5D5D80B7-04EF-42D0-BF99-8C36E64897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A6B7DA0-75B7-4EA8-90E9-D3AC0522D888}"/>
              </a:ext>
            </a:extLst>
          </p:cNvPr>
          <p:cNvSpPr>
            <a:spLocks noGrp="1"/>
          </p:cNvSpPr>
          <p:nvPr>
            <p:ph type="dt" sz="half" idx="10"/>
          </p:nvPr>
        </p:nvSpPr>
        <p:spPr/>
        <p:txBody>
          <a:bodyPr/>
          <a:lstStyle/>
          <a:p>
            <a:fld id="{370B4D06-91E3-494A-8CAF-BB352885958F}" type="datetimeFigureOut">
              <a:rPr lang="en-CA" smtClean="0"/>
              <a:t>2021-11-05</a:t>
            </a:fld>
            <a:endParaRPr lang="en-CA" dirty="0"/>
          </a:p>
        </p:txBody>
      </p:sp>
      <p:sp>
        <p:nvSpPr>
          <p:cNvPr id="5" name="Footer Placeholder 4">
            <a:extLst>
              <a:ext uri="{FF2B5EF4-FFF2-40B4-BE49-F238E27FC236}">
                <a16:creationId xmlns:a16="http://schemas.microsoft.com/office/drawing/2014/main" id="{5D2B31F8-0AD2-4C35-BE3A-DFB0C15CDB1F}"/>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B8BE2B2F-A29C-4763-BC2E-AA3E82315875}"/>
              </a:ext>
            </a:extLst>
          </p:cNvPr>
          <p:cNvSpPr>
            <a:spLocks noGrp="1"/>
          </p:cNvSpPr>
          <p:nvPr>
            <p:ph type="sldNum" sz="quarter" idx="12"/>
          </p:nvPr>
        </p:nvSpPr>
        <p:spPr/>
        <p:txBody>
          <a:bodyPr/>
          <a:lstStyle/>
          <a:p>
            <a:fld id="{A90E871B-55A3-4556-8F8A-A82247510B39}" type="slidenum">
              <a:rPr lang="en-CA" smtClean="0"/>
              <a:t>‹#›</a:t>
            </a:fld>
            <a:endParaRPr lang="en-CA" dirty="0"/>
          </a:p>
        </p:txBody>
      </p:sp>
    </p:spTree>
    <p:extLst>
      <p:ext uri="{BB962C8B-B14F-4D97-AF65-F5344CB8AC3E}">
        <p14:creationId xmlns:p14="http://schemas.microsoft.com/office/powerpoint/2010/main" val="3987317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FE8E0-036E-4FA0-A4EC-F58ED5147A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88CD4159-F4D5-405B-81F8-510987CC17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C2E2652-790F-48E0-8541-29861FEC1036}"/>
              </a:ext>
            </a:extLst>
          </p:cNvPr>
          <p:cNvSpPr>
            <a:spLocks noGrp="1"/>
          </p:cNvSpPr>
          <p:nvPr>
            <p:ph type="dt" sz="half" idx="10"/>
          </p:nvPr>
        </p:nvSpPr>
        <p:spPr/>
        <p:txBody>
          <a:bodyPr/>
          <a:lstStyle/>
          <a:p>
            <a:fld id="{370B4D06-91E3-494A-8CAF-BB352885958F}" type="datetimeFigureOut">
              <a:rPr lang="en-CA" smtClean="0"/>
              <a:t>2021-11-05</a:t>
            </a:fld>
            <a:endParaRPr lang="en-CA" dirty="0"/>
          </a:p>
        </p:txBody>
      </p:sp>
      <p:sp>
        <p:nvSpPr>
          <p:cNvPr id="5" name="Footer Placeholder 4">
            <a:extLst>
              <a:ext uri="{FF2B5EF4-FFF2-40B4-BE49-F238E27FC236}">
                <a16:creationId xmlns:a16="http://schemas.microsoft.com/office/drawing/2014/main" id="{1AADAC7B-AD4E-4E80-9729-92F59701FCFB}"/>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0ACF8987-2AA0-4A7F-89DB-9FD581CE1AEC}"/>
              </a:ext>
            </a:extLst>
          </p:cNvPr>
          <p:cNvSpPr>
            <a:spLocks noGrp="1"/>
          </p:cNvSpPr>
          <p:nvPr>
            <p:ph type="sldNum" sz="quarter" idx="12"/>
          </p:nvPr>
        </p:nvSpPr>
        <p:spPr/>
        <p:txBody>
          <a:bodyPr/>
          <a:lstStyle/>
          <a:p>
            <a:fld id="{A90E871B-55A3-4556-8F8A-A82247510B39}" type="slidenum">
              <a:rPr lang="en-CA" smtClean="0"/>
              <a:t>‹#›</a:t>
            </a:fld>
            <a:endParaRPr lang="en-CA" dirty="0"/>
          </a:p>
        </p:txBody>
      </p:sp>
    </p:spTree>
    <p:extLst>
      <p:ext uri="{BB962C8B-B14F-4D97-AF65-F5344CB8AC3E}">
        <p14:creationId xmlns:p14="http://schemas.microsoft.com/office/powerpoint/2010/main" val="4128501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08876-87EF-4BA9-9C6E-C6395A701FC2}"/>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B44CC272-FC7F-4BB2-BCB7-EA09FABFE83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1E66F569-EAED-47A3-A98C-CE0606782E9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8DD1FD37-6D58-4A50-AF83-ED26759B62A1}"/>
              </a:ext>
            </a:extLst>
          </p:cNvPr>
          <p:cNvSpPr>
            <a:spLocks noGrp="1"/>
          </p:cNvSpPr>
          <p:nvPr>
            <p:ph type="dt" sz="half" idx="10"/>
          </p:nvPr>
        </p:nvSpPr>
        <p:spPr/>
        <p:txBody>
          <a:bodyPr/>
          <a:lstStyle/>
          <a:p>
            <a:fld id="{370B4D06-91E3-494A-8CAF-BB352885958F}" type="datetimeFigureOut">
              <a:rPr lang="en-CA" smtClean="0"/>
              <a:t>2021-11-05</a:t>
            </a:fld>
            <a:endParaRPr lang="en-CA" dirty="0"/>
          </a:p>
        </p:txBody>
      </p:sp>
      <p:sp>
        <p:nvSpPr>
          <p:cNvPr id="6" name="Footer Placeholder 5">
            <a:extLst>
              <a:ext uri="{FF2B5EF4-FFF2-40B4-BE49-F238E27FC236}">
                <a16:creationId xmlns:a16="http://schemas.microsoft.com/office/drawing/2014/main" id="{E79F5678-CBF1-4E1C-A24E-E6B2331BE896}"/>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C27B67BC-5B70-4ED0-964B-851432E7074E}"/>
              </a:ext>
            </a:extLst>
          </p:cNvPr>
          <p:cNvSpPr>
            <a:spLocks noGrp="1"/>
          </p:cNvSpPr>
          <p:nvPr>
            <p:ph type="sldNum" sz="quarter" idx="12"/>
          </p:nvPr>
        </p:nvSpPr>
        <p:spPr/>
        <p:txBody>
          <a:bodyPr/>
          <a:lstStyle/>
          <a:p>
            <a:fld id="{A90E871B-55A3-4556-8F8A-A82247510B39}" type="slidenum">
              <a:rPr lang="en-CA" smtClean="0"/>
              <a:t>‹#›</a:t>
            </a:fld>
            <a:endParaRPr lang="en-CA" dirty="0"/>
          </a:p>
        </p:txBody>
      </p:sp>
    </p:spTree>
    <p:extLst>
      <p:ext uri="{BB962C8B-B14F-4D97-AF65-F5344CB8AC3E}">
        <p14:creationId xmlns:p14="http://schemas.microsoft.com/office/powerpoint/2010/main" val="4118582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CB0CE-41E0-4D13-8F0C-5B1FC1B56123}"/>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8FF088B8-5D53-40FD-A07A-CA6388A933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AAAA85-6DA5-4F6C-BBA6-D1A1389940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CFFDFDB4-BDE5-491D-A380-E55780C5B6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8A6DF9-AF3F-4713-8F47-26BC05BC47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BCED8BC8-6CB4-42E8-A89F-0734FFD46BF9}"/>
              </a:ext>
            </a:extLst>
          </p:cNvPr>
          <p:cNvSpPr>
            <a:spLocks noGrp="1"/>
          </p:cNvSpPr>
          <p:nvPr>
            <p:ph type="dt" sz="half" idx="10"/>
          </p:nvPr>
        </p:nvSpPr>
        <p:spPr/>
        <p:txBody>
          <a:bodyPr/>
          <a:lstStyle/>
          <a:p>
            <a:fld id="{370B4D06-91E3-494A-8CAF-BB352885958F}" type="datetimeFigureOut">
              <a:rPr lang="en-CA" smtClean="0"/>
              <a:t>2021-11-05</a:t>
            </a:fld>
            <a:endParaRPr lang="en-CA" dirty="0"/>
          </a:p>
        </p:txBody>
      </p:sp>
      <p:sp>
        <p:nvSpPr>
          <p:cNvPr id="8" name="Footer Placeholder 7">
            <a:extLst>
              <a:ext uri="{FF2B5EF4-FFF2-40B4-BE49-F238E27FC236}">
                <a16:creationId xmlns:a16="http://schemas.microsoft.com/office/drawing/2014/main" id="{4C5FE6D1-F628-49D3-BB80-8E5C09F0537B}"/>
              </a:ext>
            </a:extLst>
          </p:cNvPr>
          <p:cNvSpPr>
            <a:spLocks noGrp="1"/>
          </p:cNvSpPr>
          <p:nvPr>
            <p:ph type="ftr" sz="quarter" idx="11"/>
          </p:nvPr>
        </p:nvSpPr>
        <p:spPr/>
        <p:txBody>
          <a:bodyPr/>
          <a:lstStyle/>
          <a:p>
            <a:endParaRPr lang="en-CA" dirty="0"/>
          </a:p>
        </p:txBody>
      </p:sp>
      <p:sp>
        <p:nvSpPr>
          <p:cNvPr id="9" name="Slide Number Placeholder 8">
            <a:extLst>
              <a:ext uri="{FF2B5EF4-FFF2-40B4-BE49-F238E27FC236}">
                <a16:creationId xmlns:a16="http://schemas.microsoft.com/office/drawing/2014/main" id="{2EA6DAF1-30D3-49FC-ABBC-0BE71F719D07}"/>
              </a:ext>
            </a:extLst>
          </p:cNvPr>
          <p:cNvSpPr>
            <a:spLocks noGrp="1"/>
          </p:cNvSpPr>
          <p:nvPr>
            <p:ph type="sldNum" sz="quarter" idx="12"/>
          </p:nvPr>
        </p:nvSpPr>
        <p:spPr/>
        <p:txBody>
          <a:bodyPr/>
          <a:lstStyle/>
          <a:p>
            <a:fld id="{A90E871B-55A3-4556-8F8A-A82247510B39}" type="slidenum">
              <a:rPr lang="en-CA" smtClean="0"/>
              <a:t>‹#›</a:t>
            </a:fld>
            <a:endParaRPr lang="en-CA" dirty="0"/>
          </a:p>
        </p:txBody>
      </p:sp>
    </p:spTree>
    <p:extLst>
      <p:ext uri="{BB962C8B-B14F-4D97-AF65-F5344CB8AC3E}">
        <p14:creationId xmlns:p14="http://schemas.microsoft.com/office/powerpoint/2010/main" val="2993124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CC352-277C-4CA3-A8E1-F6C01B03FCE8}"/>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3B17002D-031B-40A7-8A73-99453C0C0292}"/>
              </a:ext>
            </a:extLst>
          </p:cNvPr>
          <p:cNvSpPr>
            <a:spLocks noGrp="1"/>
          </p:cNvSpPr>
          <p:nvPr>
            <p:ph type="dt" sz="half" idx="10"/>
          </p:nvPr>
        </p:nvSpPr>
        <p:spPr/>
        <p:txBody>
          <a:bodyPr/>
          <a:lstStyle/>
          <a:p>
            <a:fld id="{370B4D06-91E3-494A-8CAF-BB352885958F}" type="datetimeFigureOut">
              <a:rPr lang="en-CA" smtClean="0"/>
              <a:t>2021-11-05</a:t>
            </a:fld>
            <a:endParaRPr lang="en-CA" dirty="0"/>
          </a:p>
        </p:txBody>
      </p:sp>
      <p:sp>
        <p:nvSpPr>
          <p:cNvPr id="4" name="Footer Placeholder 3">
            <a:extLst>
              <a:ext uri="{FF2B5EF4-FFF2-40B4-BE49-F238E27FC236}">
                <a16:creationId xmlns:a16="http://schemas.microsoft.com/office/drawing/2014/main" id="{F8C9535B-2ECF-49A8-B882-F6DD16443CCA}"/>
              </a:ext>
            </a:extLst>
          </p:cNvPr>
          <p:cNvSpPr>
            <a:spLocks noGrp="1"/>
          </p:cNvSpPr>
          <p:nvPr>
            <p:ph type="ftr" sz="quarter" idx="11"/>
          </p:nvPr>
        </p:nvSpPr>
        <p:spPr/>
        <p:txBody>
          <a:bodyPr/>
          <a:lstStyle/>
          <a:p>
            <a:endParaRPr lang="en-CA" dirty="0"/>
          </a:p>
        </p:txBody>
      </p:sp>
      <p:sp>
        <p:nvSpPr>
          <p:cNvPr id="5" name="Slide Number Placeholder 4">
            <a:extLst>
              <a:ext uri="{FF2B5EF4-FFF2-40B4-BE49-F238E27FC236}">
                <a16:creationId xmlns:a16="http://schemas.microsoft.com/office/drawing/2014/main" id="{DFC60FCE-8D9C-4C42-96F4-5B1162C41443}"/>
              </a:ext>
            </a:extLst>
          </p:cNvPr>
          <p:cNvSpPr>
            <a:spLocks noGrp="1"/>
          </p:cNvSpPr>
          <p:nvPr>
            <p:ph type="sldNum" sz="quarter" idx="12"/>
          </p:nvPr>
        </p:nvSpPr>
        <p:spPr/>
        <p:txBody>
          <a:bodyPr/>
          <a:lstStyle/>
          <a:p>
            <a:fld id="{A90E871B-55A3-4556-8F8A-A82247510B39}" type="slidenum">
              <a:rPr lang="en-CA" smtClean="0"/>
              <a:t>‹#›</a:t>
            </a:fld>
            <a:endParaRPr lang="en-CA" dirty="0"/>
          </a:p>
        </p:txBody>
      </p:sp>
    </p:spTree>
    <p:extLst>
      <p:ext uri="{BB962C8B-B14F-4D97-AF65-F5344CB8AC3E}">
        <p14:creationId xmlns:p14="http://schemas.microsoft.com/office/powerpoint/2010/main" val="4107521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E4739A-B577-44E9-A6CA-9487A9F6D74F}"/>
              </a:ext>
            </a:extLst>
          </p:cNvPr>
          <p:cNvSpPr>
            <a:spLocks noGrp="1"/>
          </p:cNvSpPr>
          <p:nvPr>
            <p:ph type="dt" sz="half" idx="10"/>
          </p:nvPr>
        </p:nvSpPr>
        <p:spPr/>
        <p:txBody>
          <a:bodyPr/>
          <a:lstStyle/>
          <a:p>
            <a:fld id="{370B4D06-91E3-494A-8CAF-BB352885958F}" type="datetimeFigureOut">
              <a:rPr lang="en-CA" smtClean="0"/>
              <a:t>2021-11-05</a:t>
            </a:fld>
            <a:endParaRPr lang="en-CA" dirty="0"/>
          </a:p>
        </p:txBody>
      </p:sp>
      <p:sp>
        <p:nvSpPr>
          <p:cNvPr id="3" name="Footer Placeholder 2">
            <a:extLst>
              <a:ext uri="{FF2B5EF4-FFF2-40B4-BE49-F238E27FC236}">
                <a16:creationId xmlns:a16="http://schemas.microsoft.com/office/drawing/2014/main" id="{20AAD4BB-60E4-4593-B8AA-C823E23AF02E}"/>
              </a:ext>
            </a:extLst>
          </p:cNvPr>
          <p:cNvSpPr>
            <a:spLocks noGrp="1"/>
          </p:cNvSpPr>
          <p:nvPr>
            <p:ph type="ftr" sz="quarter" idx="11"/>
          </p:nvPr>
        </p:nvSpPr>
        <p:spPr/>
        <p:txBody>
          <a:bodyPr/>
          <a:lstStyle/>
          <a:p>
            <a:endParaRPr lang="en-CA" dirty="0"/>
          </a:p>
        </p:txBody>
      </p:sp>
      <p:sp>
        <p:nvSpPr>
          <p:cNvPr id="4" name="Slide Number Placeholder 3">
            <a:extLst>
              <a:ext uri="{FF2B5EF4-FFF2-40B4-BE49-F238E27FC236}">
                <a16:creationId xmlns:a16="http://schemas.microsoft.com/office/drawing/2014/main" id="{6C763E0A-5366-449D-ACC9-89BC5B8B7869}"/>
              </a:ext>
            </a:extLst>
          </p:cNvPr>
          <p:cNvSpPr>
            <a:spLocks noGrp="1"/>
          </p:cNvSpPr>
          <p:nvPr>
            <p:ph type="sldNum" sz="quarter" idx="12"/>
          </p:nvPr>
        </p:nvSpPr>
        <p:spPr/>
        <p:txBody>
          <a:bodyPr/>
          <a:lstStyle/>
          <a:p>
            <a:fld id="{A90E871B-55A3-4556-8F8A-A82247510B39}" type="slidenum">
              <a:rPr lang="en-CA" smtClean="0"/>
              <a:t>‹#›</a:t>
            </a:fld>
            <a:endParaRPr lang="en-CA" dirty="0"/>
          </a:p>
        </p:txBody>
      </p:sp>
    </p:spTree>
    <p:extLst>
      <p:ext uri="{BB962C8B-B14F-4D97-AF65-F5344CB8AC3E}">
        <p14:creationId xmlns:p14="http://schemas.microsoft.com/office/powerpoint/2010/main" val="2139744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B9E42-8E94-4FE8-96D4-9E2AC4FEAF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9068E0D9-138F-41C5-B1CC-2C7BDB8782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5A43E6EA-3AD2-4B35-AC3B-167E25DB69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22508C-D6F4-4051-B6FC-1F73633312E4}"/>
              </a:ext>
            </a:extLst>
          </p:cNvPr>
          <p:cNvSpPr>
            <a:spLocks noGrp="1"/>
          </p:cNvSpPr>
          <p:nvPr>
            <p:ph type="dt" sz="half" idx="10"/>
          </p:nvPr>
        </p:nvSpPr>
        <p:spPr/>
        <p:txBody>
          <a:bodyPr/>
          <a:lstStyle/>
          <a:p>
            <a:fld id="{370B4D06-91E3-494A-8CAF-BB352885958F}" type="datetimeFigureOut">
              <a:rPr lang="en-CA" smtClean="0"/>
              <a:t>2021-11-05</a:t>
            </a:fld>
            <a:endParaRPr lang="en-CA" dirty="0"/>
          </a:p>
        </p:txBody>
      </p:sp>
      <p:sp>
        <p:nvSpPr>
          <p:cNvPr id="6" name="Footer Placeholder 5">
            <a:extLst>
              <a:ext uri="{FF2B5EF4-FFF2-40B4-BE49-F238E27FC236}">
                <a16:creationId xmlns:a16="http://schemas.microsoft.com/office/drawing/2014/main" id="{389C8311-C149-49E1-966F-D1528E5449EC}"/>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9A67A816-DA7A-4F22-9746-5C6CF3A94A37}"/>
              </a:ext>
            </a:extLst>
          </p:cNvPr>
          <p:cNvSpPr>
            <a:spLocks noGrp="1"/>
          </p:cNvSpPr>
          <p:nvPr>
            <p:ph type="sldNum" sz="quarter" idx="12"/>
          </p:nvPr>
        </p:nvSpPr>
        <p:spPr/>
        <p:txBody>
          <a:bodyPr/>
          <a:lstStyle/>
          <a:p>
            <a:fld id="{A90E871B-55A3-4556-8F8A-A82247510B39}" type="slidenum">
              <a:rPr lang="en-CA" smtClean="0"/>
              <a:t>‹#›</a:t>
            </a:fld>
            <a:endParaRPr lang="en-CA" dirty="0"/>
          </a:p>
        </p:txBody>
      </p:sp>
    </p:spTree>
    <p:extLst>
      <p:ext uri="{BB962C8B-B14F-4D97-AF65-F5344CB8AC3E}">
        <p14:creationId xmlns:p14="http://schemas.microsoft.com/office/powerpoint/2010/main" val="3865418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1CEFD-CB08-4665-902F-B00D96E970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AE969EE9-4216-4A11-BC7E-1CDCCA5269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a:extLst>
              <a:ext uri="{FF2B5EF4-FFF2-40B4-BE49-F238E27FC236}">
                <a16:creationId xmlns:a16="http://schemas.microsoft.com/office/drawing/2014/main" id="{FBC474C7-AEC2-49D4-AE1A-FFD330E7D1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00CB28-D1F5-491E-AF32-DBA1CA5AA2D5}"/>
              </a:ext>
            </a:extLst>
          </p:cNvPr>
          <p:cNvSpPr>
            <a:spLocks noGrp="1"/>
          </p:cNvSpPr>
          <p:nvPr>
            <p:ph type="dt" sz="half" idx="10"/>
          </p:nvPr>
        </p:nvSpPr>
        <p:spPr/>
        <p:txBody>
          <a:bodyPr/>
          <a:lstStyle/>
          <a:p>
            <a:fld id="{370B4D06-91E3-494A-8CAF-BB352885958F}" type="datetimeFigureOut">
              <a:rPr lang="en-CA" smtClean="0"/>
              <a:t>2021-11-05</a:t>
            </a:fld>
            <a:endParaRPr lang="en-CA" dirty="0"/>
          </a:p>
        </p:txBody>
      </p:sp>
      <p:sp>
        <p:nvSpPr>
          <p:cNvPr id="6" name="Footer Placeholder 5">
            <a:extLst>
              <a:ext uri="{FF2B5EF4-FFF2-40B4-BE49-F238E27FC236}">
                <a16:creationId xmlns:a16="http://schemas.microsoft.com/office/drawing/2014/main" id="{865BD278-56BA-4785-8F27-42ED56493738}"/>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4046BF32-4581-462B-89E9-B42FEDF86036}"/>
              </a:ext>
            </a:extLst>
          </p:cNvPr>
          <p:cNvSpPr>
            <a:spLocks noGrp="1"/>
          </p:cNvSpPr>
          <p:nvPr>
            <p:ph type="sldNum" sz="quarter" idx="12"/>
          </p:nvPr>
        </p:nvSpPr>
        <p:spPr/>
        <p:txBody>
          <a:bodyPr/>
          <a:lstStyle/>
          <a:p>
            <a:fld id="{A90E871B-55A3-4556-8F8A-A82247510B39}" type="slidenum">
              <a:rPr lang="en-CA" smtClean="0"/>
              <a:t>‹#›</a:t>
            </a:fld>
            <a:endParaRPr lang="en-CA" dirty="0"/>
          </a:p>
        </p:txBody>
      </p:sp>
    </p:spTree>
    <p:extLst>
      <p:ext uri="{BB962C8B-B14F-4D97-AF65-F5344CB8AC3E}">
        <p14:creationId xmlns:p14="http://schemas.microsoft.com/office/powerpoint/2010/main" val="1925103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C47C1F-6D6E-4269-B305-D6C00BDC46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12151AA7-42AC-4A25-B1AF-3FE225FC13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D5AB589-1FE1-4E45-AA9A-3438D6275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0B4D06-91E3-494A-8CAF-BB352885958F}" type="datetimeFigureOut">
              <a:rPr lang="en-CA" smtClean="0"/>
              <a:t>2021-11-05</a:t>
            </a:fld>
            <a:endParaRPr lang="en-CA" dirty="0"/>
          </a:p>
        </p:txBody>
      </p:sp>
      <p:sp>
        <p:nvSpPr>
          <p:cNvPr id="5" name="Footer Placeholder 4">
            <a:extLst>
              <a:ext uri="{FF2B5EF4-FFF2-40B4-BE49-F238E27FC236}">
                <a16:creationId xmlns:a16="http://schemas.microsoft.com/office/drawing/2014/main" id="{10A90D99-F244-4AF8-A752-0D243A3072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a:extLst>
              <a:ext uri="{FF2B5EF4-FFF2-40B4-BE49-F238E27FC236}">
                <a16:creationId xmlns:a16="http://schemas.microsoft.com/office/drawing/2014/main" id="{AC29DCDA-6DC4-43F0-A511-A5976EB22C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0E871B-55A3-4556-8F8A-A82247510B39}" type="slidenum">
              <a:rPr lang="en-CA" smtClean="0"/>
              <a:t>‹#›</a:t>
            </a:fld>
            <a:endParaRPr lang="en-CA" dirty="0"/>
          </a:p>
        </p:txBody>
      </p:sp>
    </p:spTree>
    <p:extLst>
      <p:ext uri="{BB962C8B-B14F-4D97-AF65-F5344CB8AC3E}">
        <p14:creationId xmlns:p14="http://schemas.microsoft.com/office/powerpoint/2010/main" val="42185722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183213"/>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2818E"/>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8AC610-5E6E-4A93-9E06-5A498E43BC66}"/>
              </a:ext>
            </a:extLst>
          </p:cNvPr>
          <p:cNvPicPr>
            <a:picLocks noChangeAspect="1"/>
          </p:cNvPicPr>
          <p:nvPr/>
        </p:nvPicPr>
        <p:blipFill rotWithShape="1">
          <a:blip r:embed="rId2">
            <a:extLst>
              <a:ext uri="{28A0092B-C50C-407E-A947-70E740481C1C}">
                <a14:useLocalDpi xmlns:a14="http://schemas.microsoft.com/office/drawing/2010/main" val="0"/>
              </a:ext>
            </a:extLst>
          </a:blip>
          <a:srcRect t="7780" b="7780"/>
          <a:stretch/>
        </p:blipFill>
        <p:spPr>
          <a:xfrm>
            <a:off x="0" y="0"/>
            <a:ext cx="12192000" cy="6858000"/>
          </a:xfrm>
          <a:prstGeom prst="rect">
            <a:avLst/>
          </a:prstGeom>
        </p:spPr>
      </p:pic>
    </p:spTree>
    <p:extLst>
      <p:ext uri="{BB962C8B-B14F-4D97-AF65-F5344CB8AC3E}">
        <p14:creationId xmlns:p14="http://schemas.microsoft.com/office/powerpoint/2010/main" val="3974747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4050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5070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40506"/>
        </a:solidFill>
        <a:effectLst/>
      </p:bgPr>
    </p:bg>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BE8BE1FD-389C-4133-98EE-CE1B7671E0A8}"/>
              </a:ext>
            </a:extLst>
          </p:cNvPr>
          <p:cNvSpPr>
            <a:spLocks noGrp="1"/>
          </p:cNvSpPr>
          <p:nvPr>
            <p:ph type="subTitle" idx="1"/>
          </p:nvPr>
        </p:nvSpPr>
        <p:spPr>
          <a:xfrm>
            <a:off x="1275493" y="2537946"/>
            <a:ext cx="9641013" cy="1782107"/>
          </a:xfrm>
        </p:spPr>
        <p:txBody>
          <a:bodyPr/>
          <a:lstStyle/>
          <a:p>
            <a:pPr algn="l">
              <a:lnSpc>
                <a:spcPct val="100000"/>
              </a:lnSpc>
            </a:pPr>
            <a:r>
              <a:rPr lang="en-US" sz="3600"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Help, Lord, for no one is faithful anymore; those who are loyal have vanished from the human race.</a:t>
            </a:r>
            <a:endParaRPr lang="en-CA" sz="3600" dirty="0">
              <a:solidFill>
                <a:schemeClr val="bg1"/>
              </a:solidFill>
              <a:latin typeface="Avenir Next LT Pro" panose="020B0504020202020204" pitchFamily="34"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E1A62EA1-0604-49CC-BE62-D881F880857B}"/>
              </a:ext>
            </a:extLst>
          </p:cNvPr>
          <p:cNvSpPr txBox="1"/>
          <p:nvPr/>
        </p:nvSpPr>
        <p:spPr>
          <a:xfrm>
            <a:off x="9400640" y="4364488"/>
            <a:ext cx="187498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A3C646"/>
                </a:solidFill>
                <a:effectLst/>
                <a:uLnTx/>
                <a:uFillTx/>
                <a:latin typeface="Calibri" panose="020F0502020204030204"/>
                <a:ea typeface="+mn-ea"/>
                <a:cs typeface="+mn-cs"/>
              </a:rPr>
              <a:t>Psalm 12:1</a:t>
            </a:r>
            <a:endParaRPr kumimoji="0" lang="en-CA" sz="2800" b="0" i="0" u="none" strike="noStrike" kern="1200" cap="none" spc="0" normalizeH="0" baseline="0" noProof="0" dirty="0">
              <a:ln>
                <a:noFill/>
              </a:ln>
              <a:solidFill>
                <a:srgbClr val="A3C646"/>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1040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40506"/>
        </a:solidFill>
        <a:effectLst/>
      </p:bgPr>
    </p:bg>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BE8BE1FD-389C-4133-98EE-CE1B7671E0A8}"/>
              </a:ext>
            </a:extLst>
          </p:cNvPr>
          <p:cNvSpPr>
            <a:spLocks noGrp="1"/>
          </p:cNvSpPr>
          <p:nvPr>
            <p:ph type="subTitle" idx="1"/>
          </p:nvPr>
        </p:nvSpPr>
        <p:spPr>
          <a:xfrm>
            <a:off x="1275493" y="2537947"/>
            <a:ext cx="9641013" cy="1369036"/>
          </a:xfrm>
        </p:spPr>
        <p:txBody>
          <a:bodyPr/>
          <a:lstStyle/>
          <a:p>
            <a:pPr algn="l">
              <a:lnSpc>
                <a:spcPct val="100000"/>
              </a:lnSpc>
            </a:pPr>
            <a:r>
              <a:rPr lang="en-US" sz="3600"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Turn to me and be gracious to me, for I am lonely and afflicted.</a:t>
            </a:r>
            <a:endParaRPr lang="en-CA" sz="3600" dirty="0">
              <a:solidFill>
                <a:schemeClr val="bg1"/>
              </a:solidFill>
              <a:latin typeface="Avenir Next LT Pro" panose="020B0504020202020204" pitchFamily="34"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E1A62EA1-0604-49CC-BE62-D881F880857B}"/>
              </a:ext>
            </a:extLst>
          </p:cNvPr>
          <p:cNvSpPr txBox="1"/>
          <p:nvPr/>
        </p:nvSpPr>
        <p:spPr>
          <a:xfrm>
            <a:off x="9239004" y="4364488"/>
            <a:ext cx="203661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A3C646"/>
                </a:solidFill>
                <a:effectLst/>
                <a:uLnTx/>
                <a:uFillTx/>
                <a:latin typeface="Calibri" panose="020F0502020204030204"/>
                <a:ea typeface="+mn-ea"/>
                <a:cs typeface="+mn-cs"/>
              </a:rPr>
              <a:t>Psalm 25:16</a:t>
            </a:r>
            <a:endParaRPr kumimoji="0" lang="en-CA" sz="2800" b="0" i="0" u="none" strike="noStrike" kern="1200" cap="none" spc="0" normalizeH="0" baseline="0" noProof="0" dirty="0">
              <a:ln>
                <a:noFill/>
              </a:ln>
              <a:solidFill>
                <a:srgbClr val="A3C646"/>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7172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40506"/>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D1B59E4-F740-4D23-9558-CBAFB77EFAAC}"/>
              </a:ext>
            </a:extLst>
          </p:cNvPr>
          <p:cNvSpPr>
            <a:spLocks noGrp="1"/>
          </p:cNvSpPr>
          <p:nvPr>
            <p:ph type="subTitle" idx="1"/>
          </p:nvPr>
        </p:nvSpPr>
        <p:spPr>
          <a:xfrm>
            <a:off x="679938" y="708264"/>
            <a:ext cx="10832123" cy="4825637"/>
          </a:xfrm>
        </p:spPr>
        <p:txBody>
          <a:bodyPr/>
          <a:lstStyle/>
          <a:p>
            <a:pPr algn="l">
              <a:lnSpc>
                <a:spcPct val="100000"/>
              </a:lnSpc>
            </a:pPr>
            <a:r>
              <a:rPr lang="en-US" sz="3400"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But you, Sovereign Lord, help me for your name’s sake; out of the goodness of your love, deliver me. For I am poor and needy, and my heart is wounded within me. I fade away like an evening shadow; I am shaken off like a locust. My knees give way from fasting; my body is thin and gaunt. I am an object of scorn to my accusers; when they see me, they shake their heads. Help me, Lord my God; save me according to your unfailing love.</a:t>
            </a:r>
          </a:p>
        </p:txBody>
      </p:sp>
      <p:sp>
        <p:nvSpPr>
          <p:cNvPr id="2" name="TextBox 1">
            <a:extLst>
              <a:ext uri="{FF2B5EF4-FFF2-40B4-BE49-F238E27FC236}">
                <a16:creationId xmlns:a16="http://schemas.microsoft.com/office/drawing/2014/main" id="{AA9845A2-2EB2-4427-9C86-5E1EBCF1A7A2}"/>
              </a:ext>
            </a:extLst>
          </p:cNvPr>
          <p:cNvSpPr txBox="1"/>
          <p:nvPr/>
        </p:nvSpPr>
        <p:spPr>
          <a:xfrm>
            <a:off x="8925726" y="5608451"/>
            <a:ext cx="2586335"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A3C646"/>
                </a:solidFill>
                <a:effectLst/>
                <a:uLnTx/>
                <a:uFillTx/>
                <a:latin typeface="Calibri" panose="020F0502020204030204"/>
                <a:ea typeface="+mn-ea"/>
                <a:cs typeface="+mn-cs"/>
              </a:rPr>
              <a:t>Psalm 109:21-26</a:t>
            </a:r>
            <a:endParaRPr kumimoji="0" lang="en-CA" sz="2600" b="0" i="0" u="none" strike="noStrike" kern="1200" cap="none" spc="0" normalizeH="0" baseline="0" noProof="0" dirty="0">
              <a:ln>
                <a:noFill/>
              </a:ln>
              <a:solidFill>
                <a:srgbClr val="A3C646"/>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9607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40506"/>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D1B59E4-F740-4D23-9558-CBAFB77EFAAC}"/>
              </a:ext>
            </a:extLst>
          </p:cNvPr>
          <p:cNvSpPr>
            <a:spLocks noGrp="1"/>
          </p:cNvSpPr>
          <p:nvPr>
            <p:ph type="subTitle" idx="1"/>
          </p:nvPr>
        </p:nvSpPr>
        <p:spPr>
          <a:xfrm>
            <a:off x="946169" y="584563"/>
            <a:ext cx="10299663" cy="3553987"/>
          </a:xfrm>
        </p:spPr>
        <p:txBody>
          <a:bodyPr/>
          <a:lstStyle/>
          <a:p>
            <a:pPr>
              <a:lnSpc>
                <a:spcPct val="100000"/>
              </a:lnSpc>
            </a:pPr>
            <a:r>
              <a:rPr lang="en-US" sz="4400"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Honest Appraisals</a:t>
            </a:r>
          </a:p>
          <a:p>
            <a:pPr>
              <a:lnSpc>
                <a:spcPct val="100000"/>
              </a:lnSpc>
            </a:pPr>
            <a:endParaRPr lang="en-US" sz="3200" dirty="0">
              <a:solidFill>
                <a:schemeClr val="bg1"/>
              </a:solidFill>
              <a:latin typeface="Avenir Next LT Pro" panose="020B0504020202020204" pitchFamily="34" charset="0"/>
              <a:ea typeface="Open Sans" panose="020B0606030504020204" pitchFamily="34" charset="0"/>
              <a:cs typeface="Open Sans" panose="020B0606030504020204" pitchFamily="34" charset="0"/>
            </a:endParaRPr>
          </a:p>
          <a:p>
            <a:pPr marL="571500" indent="-571500" algn="l">
              <a:lnSpc>
                <a:spcPct val="100000"/>
              </a:lnSpc>
              <a:buFont typeface="Arial" panose="020B0604020202020204" pitchFamily="34" charset="0"/>
              <a:buChar char="•"/>
            </a:pPr>
            <a:r>
              <a:rPr lang="en-US" sz="4000"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Admission of weakness/need</a:t>
            </a:r>
          </a:p>
          <a:p>
            <a:pPr marL="571500" indent="-571500" algn="l">
              <a:lnSpc>
                <a:spcPct val="150000"/>
              </a:lnSpc>
              <a:buFont typeface="Arial" panose="020B0604020202020204" pitchFamily="34" charset="0"/>
              <a:buChar char="•"/>
            </a:pPr>
            <a:r>
              <a:rPr lang="en-US" sz="4000" dirty="0">
                <a:solidFill>
                  <a:srgbClr val="A3C646"/>
                </a:solidFill>
                <a:latin typeface="Avenir Next LT Pro" panose="020B0504020202020204" pitchFamily="34" charset="0"/>
                <a:ea typeface="Open Sans" panose="020B0606030504020204" pitchFamily="34" charset="0"/>
                <a:cs typeface="Open Sans" panose="020B0606030504020204" pitchFamily="34" charset="0"/>
              </a:rPr>
              <a:t>Lament</a:t>
            </a:r>
            <a:endParaRPr lang="en-CA" sz="4000" dirty="0">
              <a:solidFill>
                <a:srgbClr val="A3C646"/>
              </a:solidFill>
              <a:latin typeface="Avenir Next LT Pro" panose="020B0504020202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069683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40506"/>
        </a:solidFill>
        <a:effectLst/>
      </p:bgPr>
    </p:bg>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BE8BE1FD-389C-4133-98EE-CE1B7671E0A8}"/>
              </a:ext>
            </a:extLst>
          </p:cNvPr>
          <p:cNvSpPr>
            <a:spLocks noGrp="1"/>
          </p:cNvSpPr>
          <p:nvPr>
            <p:ph type="subTitle" idx="1"/>
          </p:nvPr>
        </p:nvSpPr>
        <p:spPr>
          <a:xfrm>
            <a:off x="1275493" y="2537946"/>
            <a:ext cx="9641013" cy="1782107"/>
          </a:xfrm>
        </p:spPr>
        <p:txBody>
          <a:bodyPr/>
          <a:lstStyle/>
          <a:p>
            <a:pPr algn="l">
              <a:lnSpc>
                <a:spcPct val="100000"/>
              </a:lnSpc>
            </a:pPr>
            <a:r>
              <a:rPr lang="en-US" sz="3600"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I am worn out from my groaning. All night long I flood my bed with weeping and drench my couch with tears.</a:t>
            </a:r>
            <a:endParaRPr lang="en-CA" sz="3600" dirty="0">
              <a:solidFill>
                <a:schemeClr val="bg1"/>
              </a:solidFill>
              <a:latin typeface="Avenir Next LT Pro" panose="020B0504020202020204" pitchFamily="34"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E1A62EA1-0604-49CC-BE62-D881F880857B}"/>
              </a:ext>
            </a:extLst>
          </p:cNvPr>
          <p:cNvSpPr txBox="1"/>
          <p:nvPr/>
        </p:nvSpPr>
        <p:spPr>
          <a:xfrm>
            <a:off x="9400640" y="4364488"/>
            <a:ext cx="187498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A3C646"/>
                </a:solidFill>
                <a:effectLst/>
                <a:uLnTx/>
                <a:uFillTx/>
                <a:latin typeface="Calibri" panose="020F0502020204030204"/>
                <a:ea typeface="+mn-ea"/>
                <a:cs typeface="+mn-cs"/>
              </a:rPr>
              <a:t>Psalm 6:6</a:t>
            </a:r>
            <a:endParaRPr kumimoji="0" lang="en-CA" sz="2800" b="0" i="0" u="none" strike="noStrike" kern="1200" cap="none" spc="0" normalizeH="0" baseline="0" noProof="0" dirty="0">
              <a:ln>
                <a:noFill/>
              </a:ln>
              <a:solidFill>
                <a:srgbClr val="A3C646"/>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67247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40506"/>
        </a:solidFill>
        <a:effectLst/>
      </p:bgPr>
    </p:bg>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BE8BE1FD-389C-4133-98EE-CE1B7671E0A8}"/>
              </a:ext>
            </a:extLst>
          </p:cNvPr>
          <p:cNvSpPr>
            <a:spLocks noGrp="1"/>
          </p:cNvSpPr>
          <p:nvPr>
            <p:ph type="subTitle" idx="1"/>
          </p:nvPr>
        </p:nvSpPr>
        <p:spPr>
          <a:xfrm>
            <a:off x="1275493" y="2296188"/>
            <a:ext cx="9641013" cy="2265623"/>
          </a:xfrm>
        </p:spPr>
        <p:txBody>
          <a:bodyPr/>
          <a:lstStyle/>
          <a:p>
            <a:pPr algn="l">
              <a:lnSpc>
                <a:spcPct val="100000"/>
              </a:lnSpc>
            </a:pPr>
            <a:r>
              <a:rPr lang="en-US" sz="3600"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Be merciful to me, Lord, for I am in distress; my eyes grow weak with sorrow, my soul and body with grief.</a:t>
            </a:r>
            <a:endParaRPr lang="en-CA" sz="3600" dirty="0">
              <a:solidFill>
                <a:schemeClr val="bg1"/>
              </a:solidFill>
              <a:latin typeface="Avenir Next LT Pro" panose="020B0504020202020204" pitchFamily="34"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E1A62EA1-0604-49CC-BE62-D881F880857B}"/>
              </a:ext>
            </a:extLst>
          </p:cNvPr>
          <p:cNvSpPr txBox="1"/>
          <p:nvPr/>
        </p:nvSpPr>
        <p:spPr>
          <a:xfrm>
            <a:off x="9400640" y="4364488"/>
            <a:ext cx="187498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A3C646"/>
                </a:solidFill>
                <a:effectLst/>
                <a:uLnTx/>
                <a:uFillTx/>
                <a:latin typeface="Calibri" panose="020F0502020204030204"/>
                <a:ea typeface="+mn-ea"/>
                <a:cs typeface="+mn-cs"/>
              </a:rPr>
              <a:t>Psalm 31:9</a:t>
            </a:r>
            <a:endParaRPr kumimoji="0" lang="en-CA" sz="2800" b="0" i="0" u="none" strike="noStrike" kern="1200" cap="none" spc="0" normalizeH="0" baseline="0" noProof="0" dirty="0">
              <a:ln>
                <a:noFill/>
              </a:ln>
              <a:solidFill>
                <a:srgbClr val="A3C646"/>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97347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40506"/>
        </a:solidFill>
        <a:effectLst/>
      </p:bgPr>
    </p:bg>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BE8BE1FD-389C-4133-98EE-CE1B7671E0A8}"/>
              </a:ext>
            </a:extLst>
          </p:cNvPr>
          <p:cNvSpPr>
            <a:spLocks noGrp="1"/>
          </p:cNvSpPr>
          <p:nvPr>
            <p:ph type="subTitle" idx="1"/>
          </p:nvPr>
        </p:nvSpPr>
        <p:spPr>
          <a:xfrm>
            <a:off x="1211996" y="1791268"/>
            <a:ext cx="9768007" cy="3275464"/>
          </a:xfrm>
        </p:spPr>
        <p:txBody>
          <a:bodyPr/>
          <a:lstStyle/>
          <a:p>
            <a:pPr algn="l">
              <a:lnSpc>
                <a:spcPct val="100000"/>
              </a:lnSpc>
            </a:pPr>
            <a:r>
              <a:rPr lang="en-US" sz="3600"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My heart is in anguish within me; the terrors of death have fallen on me. Fear and trembling have beset me; horror has overwhelmed me. I said, “Oh, that I had the wings of a dove! I would fly away and be at rest.”</a:t>
            </a:r>
            <a:endParaRPr lang="en-CA" sz="3600" dirty="0">
              <a:solidFill>
                <a:schemeClr val="bg1"/>
              </a:solidFill>
              <a:latin typeface="Avenir Next LT Pro" panose="020B0504020202020204" pitchFamily="34"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E1A62EA1-0604-49CC-BE62-D881F880857B}"/>
              </a:ext>
            </a:extLst>
          </p:cNvPr>
          <p:cNvSpPr txBox="1"/>
          <p:nvPr/>
        </p:nvSpPr>
        <p:spPr>
          <a:xfrm>
            <a:off x="9277225" y="4969824"/>
            <a:ext cx="205183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A3C646"/>
                </a:solidFill>
                <a:effectLst/>
                <a:uLnTx/>
                <a:uFillTx/>
                <a:latin typeface="Calibri" panose="020F0502020204030204"/>
                <a:ea typeface="+mn-ea"/>
                <a:cs typeface="+mn-cs"/>
              </a:rPr>
              <a:t>Psalm 55:4-6</a:t>
            </a:r>
            <a:endParaRPr kumimoji="0" lang="en-CA" sz="2800" b="0" i="0" u="none" strike="noStrike" kern="1200" cap="none" spc="0" normalizeH="0" baseline="0" noProof="0" dirty="0">
              <a:ln>
                <a:noFill/>
              </a:ln>
              <a:solidFill>
                <a:srgbClr val="A3C646"/>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67885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40506"/>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D1B59E4-F740-4D23-9558-CBAFB77EFAAC}"/>
              </a:ext>
            </a:extLst>
          </p:cNvPr>
          <p:cNvSpPr>
            <a:spLocks noGrp="1"/>
          </p:cNvSpPr>
          <p:nvPr>
            <p:ph type="subTitle" idx="1"/>
          </p:nvPr>
        </p:nvSpPr>
        <p:spPr>
          <a:xfrm>
            <a:off x="483132" y="584564"/>
            <a:ext cx="11225735" cy="2844436"/>
          </a:xfrm>
        </p:spPr>
        <p:txBody>
          <a:bodyPr/>
          <a:lstStyle/>
          <a:p>
            <a:pPr>
              <a:lnSpc>
                <a:spcPct val="100000"/>
              </a:lnSpc>
            </a:pPr>
            <a:r>
              <a:rPr lang="en-US" sz="4400"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Hopeful Ascent</a:t>
            </a:r>
          </a:p>
          <a:p>
            <a:pPr>
              <a:lnSpc>
                <a:spcPct val="100000"/>
              </a:lnSpc>
            </a:pPr>
            <a:endParaRPr lang="en-US" sz="3200" dirty="0">
              <a:solidFill>
                <a:schemeClr val="bg1"/>
              </a:solidFill>
              <a:latin typeface="Avenir Next LT Pro" panose="020B0504020202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28378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40506"/>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D1B59E4-F740-4D23-9558-CBAFB77EFAAC}"/>
              </a:ext>
            </a:extLst>
          </p:cNvPr>
          <p:cNvSpPr>
            <a:spLocks noGrp="1"/>
          </p:cNvSpPr>
          <p:nvPr>
            <p:ph type="subTitle" idx="1"/>
          </p:nvPr>
        </p:nvSpPr>
        <p:spPr>
          <a:xfrm>
            <a:off x="946169" y="584563"/>
            <a:ext cx="10299663" cy="3553987"/>
          </a:xfrm>
        </p:spPr>
        <p:txBody>
          <a:bodyPr/>
          <a:lstStyle/>
          <a:p>
            <a:pPr>
              <a:lnSpc>
                <a:spcPct val="100000"/>
              </a:lnSpc>
            </a:pPr>
            <a:r>
              <a:rPr lang="en-US" sz="4400"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Hopeful Ascent</a:t>
            </a:r>
          </a:p>
          <a:p>
            <a:pPr>
              <a:lnSpc>
                <a:spcPct val="100000"/>
              </a:lnSpc>
            </a:pPr>
            <a:endParaRPr lang="en-US" sz="3200" dirty="0">
              <a:solidFill>
                <a:schemeClr val="bg1"/>
              </a:solidFill>
              <a:latin typeface="Avenir Next LT Pro" panose="020B0504020202020204" pitchFamily="34" charset="0"/>
              <a:ea typeface="Open Sans" panose="020B0606030504020204" pitchFamily="34" charset="0"/>
              <a:cs typeface="Open Sans" panose="020B0606030504020204" pitchFamily="34" charset="0"/>
            </a:endParaRPr>
          </a:p>
          <a:p>
            <a:pPr marL="571500" indent="-571500" algn="l">
              <a:lnSpc>
                <a:spcPct val="100000"/>
              </a:lnSpc>
              <a:buFont typeface="Arial" panose="020B0604020202020204" pitchFamily="34" charset="0"/>
              <a:buChar char="•"/>
            </a:pPr>
            <a:r>
              <a:rPr lang="en-US" sz="4000" dirty="0">
                <a:solidFill>
                  <a:srgbClr val="A3C646"/>
                </a:solidFill>
                <a:latin typeface="Avenir Next LT Pro" panose="020B0504020202020204" pitchFamily="34" charset="0"/>
                <a:ea typeface="Open Sans" panose="020B0606030504020204" pitchFamily="34" charset="0"/>
                <a:cs typeface="Open Sans" panose="020B0606030504020204" pitchFamily="34" charset="0"/>
              </a:rPr>
              <a:t>God’s Word</a:t>
            </a:r>
          </a:p>
        </p:txBody>
      </p:sp>
    </p:spTree>
    <p:extLst>
      <p:ext uri="{BB962C8B-B14F-4D97-AF65-F5344CB8AC3E}">
        <p14:creationId xmlns:p14="http://schemas.microsoft.com/office/powerpoint/2010/main" val="3584206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40506"/>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D1B59E4-F740-4D23-9558-CBAFB77EFAAC}"/>
              </a:ext>
            </a:extLst>
          </p:cNvPr>
          <p:cNvSpPr>
            <a:spLocks noGrp="1"/>
          </p:cNvSpPr>
          <p:nvPr>
            <p:ph type="subTitle" idx="1"/>
          </p:nvPr>
        </p:nvSpPr>
        <p:spPr>
          <a:xfrm>
            <a:off x="679938" y="1533599"/>
            <a:ext cx="10832123" cy="3380145"/>
          </a:xfrm>
        </p:spPr>
        <p:txBody>
          <a:bodyPr/>
          <a:lstStyle/>
          <a:p>
            <a:pPr algn="l">
              <a:lnSpc>
                <a:spcPct val="100000"/>
              </a:lnSpc>
            </a:pPr>
            <a:r>
              <a:rPr lang="en-US" sz="3400"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David and his men reached Ziklag on the third day. Now the Amalekites had raided the Negev and Ziklag. They had attacked Ziklag and burned it, and had taken captive the women and everyone else in it, both young and old. They killed none of them, but carried them off as they went on their way.</a:t>
            </a:r>
          </a:p>
        </p:txBody>
      </p:sp>
      <p:sp>
        <p:nvSpPr>
          <p:cNvPr id="2" name="TextBox 1">
            <a:extLst>
              <a:ext uri="{FF2B5EF4-FFF2-40B4-BE49-F238E27FC236}">
                <a16:creationId xmlns:a16="http://schemas.microsoft.com/office/drawing/2014/main" id="{AA9845A2-2EB2-4427-9C86-5E1EBCF1A7A2}"/>
              </a:ext>
            </a:extLst>
          </p:cNvPr>
          <p:cNvSpPr txBox="1"/>
          <p:nvPr/>
        </p:nvSpPr>
        <p:spPr>
          <a:xfrm>
            <a:off x="8404278" y="5608451"/>
            <a:ext cx="3107783" cy="492443"/>
          </a:xfrm>
          <a:prstGeom prst="rect">
            <a:avLst/>
          </a:prstGeom>
          <a:noFill/>
        </p:spPr>
        <p:txBody>
          <a:bodyPr wrap="square" rtlCol="0">
            <a:spAutoFit/>
          </a:bodyPr>
          <a:lstStyle/>
          <a:p>
            <a:r>
              <a:rPr lang="en-US" sz="2600" dirty="0">
                <a:solidFill>
                  <a:srgbClr val="A3C646"/>
                </a:solidFill>
              </a:rPr>
              <a:t>1 Samuel 30:1-6 (NIV)</a:t>
            </a:r>
            <a:endParaRPr lang="en-CA" sz="2600" dirty="0">
              <a:solidFill>
                <a:srgbClr val="A3C646"/>
              </a:solidFill>
            </a:endParaRPr>
          </a:p>
        </p:txBody>
      </p:sp>
    </p:spTree>
    <p:extLst>
      <p:ext uri="{BB962C8B-B14F-4D97-AF65-F5344CB8AC3E}">
        <p14:creationId xmlns:p14="http://schemas.microsoft.com/office/powerpoint/2010/main" val="1910616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40506"/>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D1B59E4-F740-4D23-9558-CBAFB77EFAAC}"/>
              </a:ext>
            </a:extLst>
          </p:cNvPr>
          <p:cNvSpPr>
            <a:spLocks noGrp="1"/>
          </p:cNvSpPr>
          <p:nvPr>
            <p:ph type="subTitle" idx="1"/>
          </p:nvPr>
        </p:nvSpPr>
        <p:spPr>
          <a:xfrm>
            <a:off x="679937" y="1179989"/>
            <a:ext cx="7906946" cy="720000"/>
          </a:xfrm>
        </p:spPr>
        <p:txBody>
          <a:bodyPr/>
          <a:lstStyle/>
          <a:p>
            <a:pPr algn="l">
              <a:lnSpc>
                <a:spcPct val="100000"/>
              </a:lnSpc>
            </a:pPr>
            <a:r>
              <a:rPr lang="en-US" sz="3200"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And the words of the Lord are flawless…</a:t>
            </a:r>
          </a:p>
        </p:txBody>
      </p:sp>
      <p:sp>
        <p:nvSpPr>
          <p:cNvPr id="2" name="TextBox 1">
            <a:extLst>
              <a:ext uri="{FF2B5EF4-FFF2-40B4-BE49-F238E27FC236}">
                <a16:creationId xmlns:a16="http://schemas.microsoft.com/office/drawing/2014/main" id="{AA9845A2-2EB2-4427-9C86-5E1EBCF1A7A2}"/>
              </a:ext>
            </a:extLst>
          </p:cNvPr>
          <p:cNvSpPr txBox="1"/>
          <p:nvPr/>
        </p:nvSpPr>
        <p:spPr>
          <a:xfrm>
            <a:off x="9425588" y="1705769"/>
            <a:ext cx="1804202" cy="492443"/>
          </a:xfrm>
          <a:prstGeom prst="rect">
            <a:avLst/>
          </a:prstGeom>
          <a:noFill/>
        </p:spPr>
        <p:txBody>
          <a:bodyPr wrap="square" rtlCol="0">
            <a:spAutoFit/>
          </a:bodyPr>
          <a:lstStyle/>
          <a:p>
            <a:r>
              <a:rPr lang="en-US" sz="2600" dirty="0">
                <a:solidFill>
                  <a:srgbClr val="A3C646"/>
                </a:solidFill>
              </a:rPr>
              <a:t>Psalm 12:6a</a:t>
            </a:r>
            <a:endParaRPr lang="en-CA" sz="2600" dirty="0">
              <a:solidFill>
                <a:srgbClr val="A3C646"/>
              </a:solidFill>
            </a:endParaRPr>
          </a:p>
        </p:txBody>
      </p:sp>
      <p:sp>
        <p:nvSpPr>
          <p:cNvPr id="4" name="Subtitle 2">
            <a:extLst>
              <a:ext uri="{FF2B5EF4-FFF2-40B4-BE49-F238E27FC236}">
                <a16:creationId xmlns:a16="http://schemas.microsoft.com/office/drawing/2014/main" id="{A6643D06-04B9-4E7C-9D90-B2DE4E6F51FE}"/>
              </a:ext>
            </a:extLst>
          </p:cNvPr>
          <p:cNvSpPr txBox="1">
            <a:spLocks/>
          </p:cNvSpPr>
          <p:nvPr/>
        </p:nvSpPr>
        <p:spPr>
          <a:xfrm>
            <a:off x="679936" y="2934706"/>
            <a:ext cx="10375989" cy="72000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3200"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The law of the Lord is perfect, refreshing the soul.</a:t>
            </a:r>
          </a:p>
        </p:txBody>
      </p:sp>
      <p:sp>
        <p:nvSpPr>
          <p:cNvPr id="5" name="TextBox 4">
            <a:extLst>
              <a:ext uri="{FF2B5EF4-FFF2-40B4-BE49-F238E27FC236}">
                <a16:creationId xmlns:a16="http://schemas.microsoft.com/office/drawing/2014/main" id="{6EA57E01-9849-4E7A-8212-B1C23DFB08D2}"/>
              </a:ext>
            </a:extLst>
          </p:cNvPr>
          <p:cNvSpPr txBox="1"/>
          <p:nvPr/>
        </p:nvSpPr>
        <p:spPr>
          <a:xfrm>
            <a:off x="9425588" y="3599686"/>
            <a:ext cx="1873273" cy="492443"/>
          </a:xfrm>
          <a:prstGeom prst="rect">
            <a:avLst/>
          </a:prstGeom>
          <a:noFill/>
        </p:spPr>
        <p:txBody>
          <a:bodyPr wrap="square" rtlCol="0">
            <a:spAutoFit/>
          </a:bodyPr>
          <a:lstStyle/>
          <a:p>
            <a:r>
              <a:rPr lang="en-US" sz="2600" dirty="0">
                <a:solidFill>
                  <a:srgbClr val="A3C646"/>
                </a:solidFill>
              </a:rPr>
              <a:t>Psalm 19:7a</a:t>
            </a:r>
            <a:endParaRPr lang="en-CA" sz="2600" dirty="0">
              <a:solidFill>
                <a:srgbClr val="A3C646"/>
              </a:solidFill>
            </a:endParaRPr>
          </a:p>
        </p:txBody>
      </p:sp>
      <p:sp>
        <p:nvSpPr>
          <p:cNvPr id="6" name="Subtitle 2">
            <a:extLst>
              <a:ext uri="{FF2B5EF4-FFF2-40B4-BE49-F238E27FC236}">
                <a16:creationId xmlns:a16="http://schemas.microsoft.com/office/drawing/2014/main" id="{4F5F8059-38C7-4145-8218-A7B1280FA4DE}"/>
              </a:ext>
            </a:extLst>
          </p:cNvPr>
          <p:cNvSpPr txBox="1">
            <a:spLocks/>
          </p:cNvSpPr>
          <p:nvPr/>
        </p:nvSpPr>
        <p:spPr>
          <a:xfrm>
            <a:off x="679936" y="4689423"/>
            <a:ext cx="10807591" cy="72000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3200"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The precepts of the Lord are right, giving joy to the heart.</a:t>
            </a:r>
          </a:p>
        </p:txBody>
      </p:sp>
      <p:sp>
        <p:nvSpPr>
          <p:cNvPr id="7" name="TextBox 6">
            <a:extLst>
              <a:ext uri="{FF2B5EF4-FFF2-40B4-BE49-F238E27FC236}">
                <a16:creationId xmlns:a16="http://schemas.microsoft.com/office/drawing/2014/main" id="{04192330-FD62-4503-8D2E-33DAA2AD3CCB}"/>
              </a:ext>
            </a:extLst>
          </p:cNvPr>
          <p:cNvSpPr txBox="1"/>
          <p:nvPr/>
        </p:nvSpPr>
        <p:spPr>
          <a:xfrm>
            <a:off x="9425588" y="5391568"/>
            <a:ext cx="1851510" cy="492443"/>
          </a:xfrm>
          <a:prstGeom prst="rect">
            <a:avLst/>
          </a:prstGeom>
          <a:noFill/>
        </p:spPr>
        <p:txBody>
          <a:bodyPr wrap="square" rtlCol="0">
            <a:spAutoFit/>
          </a:bodyPr>
          <a:lstStyle/>
          <a:p>
            <a:r>
              <a:rPr lang="en-US" sz="2600" dirty="0">
                <a:solidFill>
                  <a:srgbClr val="A3C646"/>
                </a:solidFill>
              </a:rPr>
              <a:t>Psalm 19:8a</a:t>
            </a:r>
            <a:endParaRPr lang="en-CA" sz="2600" dirty="0">
              <a:solidFill>
                <a:srgbClr val="A3C646"/>
              </a:solidFill>
            </a:endParaRPr>
          </a:p>
        </p:txBody>
      </p:sp>
    </p:spTree>
    <p:extLst>
      <p:ext uri="{BB962C8B-B14F-4D97-AF65-F5344CB8AC3E}">
        <p14:creationId xmlns:p14="http://schemas.microsoft.com/office/powerpoint/2010/main" val="37627987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4050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06298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40506"/>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D1B59E4-F740-4D23-9558-CBAFB77EFAAC}"/>
              </a:ext>
            </a:extLst>
          </p:cNvPr>
          <p:cNvSpPr>
            <a:spLocks noGrp="1"/>
          </p:cNvSpPr>
          <p:nvPr>
            <p:ph type="subTitle" idx="1"/>
          </p:nvPr>
        </p:nvSpPr>
        <p:spPr>
          <a:xfrm>
            <a:off x="946169" y="584563"/>
            <a:ext cx="10299663" cy="3553987"/>
          </a:xfrm>
        </p:spPr>
        <p:txBody>
          <a:bodyPr/>
          <a:lstStyle/>
          <a:p>
            <a:pPr>
              <a:lnSpc>
                <a:spcPct val="100000"/>
              </a:lnSpc>
            </a:pPr>
            <a:r>
              <a:rPr lang="en-US" sz="4400"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Hopeful Ascent</a:t>
            </a:r>
          </a:p>
          <a:p>
            <a:pPr>
              <a:lnSpc>
                <a:spcPct val="100000"/>
              </a:lnSpc>
            </a:pPr>
            <a:endParaRPr lang="en-US" sz="3200" dirty="0">
              <a:solidFill>
                <a:schemeClr val="bg1"/>
              </a:solidFill>
              <a:latin typeface="Avenir Next LT Pro" panose="020B0504020202020204" pitchFamily="34" charset="0"/>
              <a:ea typeface="Open Sans" panose="020B0606030504020204" pitchFamily="34" charset="0"/>
              <a:cs typeface="Open Sans" panose="020B0606030504020204" pitchFamily="34" charset="0"/>
            </a:endParaRPr>
          </a:p>
          <a:p>
            <a:pPr marL="571500" indent="-571500" algn="l">
              <a:lnSpc>
                <a:spcPct val="100000"/>
              </a:lnSpc>
              <a:buFont typeface="Arial" panose="020B0604020202020204" pitchFamily="34" charset="0"/>
              <a:buChar char="•"/>
            </a:pPr>
            <a:r>
              <a:rPr lang="en-US" sz="4000"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God’s Word</a:t>
            </a:r>
          </a:p>
          <a:p>
            <a:pPr marL="571500" indent="-571500" algn="l">
              <a:lnSpc>
                <a:spcPct val="150000"/>
              </a:lnSpc>
              <a:buFont typeface="Arial" panose="020B0604020202020204" pitchFamily="34" charset="0"/>
              <a:buChar char="•"/>
            </a:pPr>
            <a:r>
              <a:rPr lang="en-US" sz="4000" dirty="0">
                <a:solidFill>
                  <a:srgbClr val="A3C646"/>
                </a:solidFill>
                <a:latin typeface="Avenir Next LT Pro" panose="020B0504020202020204" pitchFamily="34" charset="0"/>
                <a:ea typeface="Open Sans" panose="020B0606030504020204" pitchFamily="34" charset="0"/>
                <a:cs typeface="Open Sans" panose="020B0606030504020204" pitchFamily="34" charset="0"/>
              </a:rPr>
              <a:t>Praise</a:t>
            </a:r>
            <a:endParaRPr lang="en-CA" sz="4000" dirty="0">
              <a:solidFill>
                <a:srgbClr val="A3C646"/>
              </a:solidFill>
              <a:latin typeface="Avenir Next LT Pro" panose="020B0504020202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9126093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40506"/>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D1B59E4-F740-4D23-9558-CBAFB77EFAAC}"/>
              </a:ext>
            </a:extLst>
          </p:cNvPr>
          <p:cNvSpPr>
            <a:spLocks noGrp="1"/>
          </p:cNvSpPr>
          <p:nvPr>
            <p:ph type="subTitle" idx="1"/>
          </p:nvPr>
        </p:nvSpPr>
        <p:spPr>
          <a:xfrm>
            <a:off x="679936" y="1093719"/>
            <a:ext cx="10597161" cy="1157423"/>
          </a:xfrm>
        </p:spPr>
        <p:txBody>
          <a:bodyPr/>
          <a:lstStyle/>
          <a:p>
            <a:pPr algn="l">
              <a:lnSpc>
                <a:spcPct val="100000"/>
              </a:lnSpc>
            </a:pPr>
            <a:r>
              <a:rPr lang="en-US" sz="3200"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I will give thanks to you, Lord, with all my heart; I will tell of all your wonderful deeds.</a:t>
            </a:r>
          </a:p>
        </p:txBody>
      </p:sp>
      <p:sp>
        <p:nvSpPr>
          <p:cNvPr id="2" name="TextBox 1">
            <a:extLst>
              <a:ext uri="{FF2B5EF4-FFF2-40B4-BE49-F238E27FC236}">
                <a16:creationId xmlns:a16="http://schemas.microsoft.com/office/drawing/2014/main" id="{AA9845A2-2EB2-4427-9C86-5E1EBCF1A7A2}"/>
              </a:ext>
            </a:extLst>
          </p:cNvPr>
          <p:cNvSpPr txBox="1"/>
          <p:nvPr/>
        </p:nvSpPr>
        <p:spPr>
          <a:xfrm>
            <a:off x="9800467" y="1943568"/>
            <a:ext cx="1498394" cy="492443"/>
          </a:xfrm>
          <a:prstGeom prst="rect">
            <a:avLst/>
          </a:prstGeom>
          <a:noFill/>
        </p:spPr>
        <p:txBody>
          <a:bodyPr wrap="square" rtlCol="0">
            <a:spAutoFit/>
          </a:bodyPr>
          <a:lstStyle/>
          <a:p>
            <a:r>
              <a:rPr lang="en-US" sz="2600" dirty="0">
                <a:solidFill>
                  <a:srgbClr val="A3C646"/>
                </a:solidFill>
              </a:rPr>
              <a:t>Psalm 9:1</a:t>
            </a:r>
            <a:endParaRPr lang="en-CA" sz="2600" dirty="0">
              <a:solidFill>
                <a:srgbClr val="A3C646"/>
              </a:solidFill>
            </a:endParaRPr>
          </a:p>
        </p:txBody>
      </p:sp>
      <p:sp>
        <p:nvSpPr>
          <p:cNvPr id="4" name="Subtitle 2">
            <a:extLst>
              <a:ext uri="{FF2B5EF4-FFF2-40B4-BE49-F238E27FC236}">
                <a16:creationId xmlns:a16="http://schemas.microsoft.com/office/drawing/2014/main" id="{A6643D06-04B9-4E7C-9D90-B2DE4E6F51FE}"/>
              </a:ext>
            </a:extLst>
          </p:cNvPr>
          <p:cNvSpPr txBox="1">
            <a:spLocks/>
          </p:cNvSpPr>
          <p:nvPr/>
        </p:nvSpPr>
        <p:spPr>
          <a:xfrm>
            <a:off x="679936" y="3110283"/>
            <a:ext cx="10375989" cy="72000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3200"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I will praise the Lord, who counsels me…</a:t>
            </a:r>
          </a:p>
        </p:txBody>
      </p:sp>
      <p:sp>
        <p:nvSpPr>
          <p:cNvPr id="5" name="TextBox 4">
            <a:extLst>
              <a:ext uri="{FF2B5EF4-FFF2-40B4-BE49-F238E27FC236}">
                <a16:creationId xmlns:a16="http://schemas.microsoft.com/office/drawing/2014/main" id="{6EA57E01-9849-4E7A-8212-B1C23DFB08D2}"/>
              </a:ext>
            </a:extLst>
          </p:cNvPr>
          <p:cNvSpPr txBox="1"/>
          <p:nvPr/>
        </p:nvSpPr>
        <p:spPr>
          <a:xfrm>
            <a:off x="9425588" y="3631477"/>
            <a:ext cx="1873273" cy="492443"/>
          </a:xfrm>
          <a:prstGeom prst="rect">
            <a:avLst/>
          </a:prstGeom>
          <a:noFill/>
        </p:spPr>
        <p:txBody>
          <a:bodyPr wrap="square" rtlCol="0">
            <a:spAutoFit/>
          </a:bodyPr>
          <a:lstStyle/>
          <a:p>
            <a:r>
              <a:rPr lang="en-US" sz="2600" dirty="0">
                <a:solidFill>
                  <a:srgbClr val="A3C646"/>
                </a:solidFill>
              </a:rPr>
              <a:t>Psalm 16:7a</a:t>
            </a:r>
            <a:endParaRPr lang="en-CA" sz="2600" dirty="0">
              <a:solidFill>
                <a:srgbClr val="A3C646"/>
              </a:solidFill>
            </a:endParaRPr>
          </a:p>
        </p:txBody>
      </p:sp>
      <p:sp>
        <p:nvSpPr>
          <p:cNvPr id="6" name="Subtitle 2">
            <a:extLst>
              <a:ext uri="{FF2B5EF4-FFF2-40B4-BE49-F238E27FC236}">
                <a16:creationId xmlns:a16="http://schemas.microsoft.com/office/drawing/2014/main" id="{4F5F8059-38C7-4145-8218-A7B1280FA4DE}"/>
              </a:ext>
            </a:extLst>
          </p:cNvPr>
          <p:cNvSpPr txBox="1">
            <a:spLocks/>
          </p:cNvSpPr>
          <p:nvPr/>
        </p:nvSpPr>
        <p:spPr>
          <a:xfrm>
            <a:off x="679936" y="4689423"/>
            <a:ext cx="10807591" cy="1099758"/>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3200"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I will extol the Lord at all times; his praise will always be on my lips.</a:t>
            </a:r>
          </a:p>
        </p:txBody>
      </p:sp>
      <p:sp>
        <p:nvSpPr>
          <p:cNvPr id="7" name="TextBox 6">
            <a:extLst>
              <a:ext uri="{FF2B5EF4-FFF2-40B4-BE49-F238E27FC236}">
                <a16:creationId xmlns:a16="http://schemas.microsoft.com/office/drawing/2014/main" id="{04192330-FD62-4503-8D2E-33DAA2AD3CCB}"/>
              </a:ext>
            </a:extLst>
          </p:cNvPr>
          <p:cNvSpPr txBox="1"/>
          <p:nvPr/>
        </p:nvSpPr>
        <p:spPr>
          <a:xfrm>
            <a:off x="9589657" y="5591252"/>
            <a:ext cx="1709204" cy="492443"/>
          </a:xfrm>
          <a:prstGeom prst="rect">
            <a:avLst/>
          </a:prstGeom>
          <a:noFill/>
        </p:spPr>
        <p:txBody>
          <a:bodyPr wrap="square" rtlCol="0">
            <a:spAutoFit/>
          </a:bodyPr>
          <a:lstStyle/>
          <a:p>
            <a:r>
              <a:rPr lang="en-US" sz="2600" dirty="0">
                <a:solidFill>
                  <a:srgbClr val="A3C646"/>
                </a:solidFill>
              </a:rPr>
              <a:t>Psalm 34:1</a:t>
            </a:r>
            <a:endParaRPr lang="en-CA" sz="2600" dirty="0">
              <a:solidFill>
                <a:srgbClr val="A3C646"/>
              </a:solidFill>
            </a:endParaRPr>
          </a:p>
        </p:txBody>
      </p:sp>
    </p:spTree>
    <p:extLst>
      <p:ext uri="{BB962C8B-B14F-4D97-AF65-F5344CB8AC3E}">
        <p14:creationId xmlns:p14="http://schemas.microsoft.com/office/powerpoint/2010/main" val="28806990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40506"/>
        </a:solidFill>
        <a:effectLst/>
      </p:bgPr>
    </p:bg>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BE8BE1FD-389C-4133-98EE-CE1B7671E0A8}"/>
              </a:ext>
            </a:extLst>
          </p:cNvPr>
          <p:cNvSpPr>
            <a:spLocks noGrp="1"/>
          </p:cNvSpPr>
          <p:nvPr>
            <p:ph type="subTitle" idx="1"/>
          </p:nvPr>
        </p:nvSpPr>
        <p:spPr>
          <a:xfrm>
            <a:off x="1275493" y="2296189"/>
            <a:ext cx="9641013" cy="1942752"/>
          </a:xfrm>
        </p:spPr>
        <p:txBody>
          <a:bodyPr/>
          <a:lstStyle/>
          <a:p>
            <a:pPr algn="l">
              <a:lnSpc>
                <a:spcPct val="100000"/>
              </a:lnSpc>
            </a:pPr>
            <a:r>
              <a:rPr lang="en-US" sz="3600"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Praise the Lord, my soul; all my inmost being, praise his holy name. Praise the Lord, my soul, and forget not all his benefits…</a:t>
            </a:r>
            <a:endParaRPr lang="en-CA" sz="3600" dirty="0">
              <a:solidFill>
                <a:schemeClr val="bg1"/>
              </a:solidFill>
              <a:latin typeface="Avenir Next LT Pro" panose="020B0504020202020204" pitchFamily="34"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E1A62EA1-0604-49CC-BE62-D881F880857B}"/>
              </a:ext>
            </a:extLst>
          </p:cNvPr>
          <p:cNvSpPr txBox="1"/>
          <p:nvPr/>
        </p:nvSpPr>
        <p:spPr>
          <a:xfrm>
            <a:off x="9010776" y="4364488"/>
            <a:ext cx="226484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A3C646"/>
                </a:solidFill>
                <a:effectLst/>
                <a:uLnTx/>
                <a:uFillTx/>
                <a:latin typeface="Calibri" panose="020F0502020204030204"/>
                <a:ea typeface="+mn-ea"/>
                <a:cs typeface="+mn-cs"/>
              </a:rPr>
              <a:t>Psalm 103:1-2</a:t>
            </a:r>
            <a:endParaRPr kumimoji="0" lang="en-CA" sz="2800" b="0" i="0" u="none" strike="noStrike" kern="1200" cap="none" spc="0" normalizeH="0" baseline="0" noProof="0" dirty="0">
              <a:ln>
                <a:noFill/>
              </a:ln>
              <a:solidFill>
                <a:srgbClr val="A3C646"/>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49646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40506"/>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D1B59E4-F740-4D23-9558-CBAFB77EFAAC}"/>
              </a:ext>
            </a:extLst>
          </p:cNvPr>
          <p:cNvSpPr>
            <a:spLocks noGrp="1"/>
          </p:cNvSpPr>
          <p:nvPr>
            <p:ph type="subTitle" idx="1"/>
          </p:nvPr>
        </p:nvSpPr>
        <p:spPr>
          <a:xfrm>
            <a:off x="679937" y="1179989"/>
            <a:ext cx="7906946" cy="720000"/>
          </a:xfrm>
        </p:spPr>
        <p:txBody>
          <a:bodyPr/>
          <a:lstStyle/>
          <a:p>
            <a:pPr algn="l">
              <a:lnSpc>
                <a:spcPct val="100000"/>
              </a:lnSpc>
            </a:pPr>
            <a:r>
              <a:rPr lang="en-US" sz="3200"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From the Lord comes deliverance.</a:t>
            </a:r>
          </a:p>
        </p:txBody>
      </p:sp>
      <p:sp>
        <p:nvSpPr>
          <p:cNvPr id="2" name="TextBox 1">
            <a:extLst>
              <a:ext uri="{FF2B5EF4-FFF2-40B4-BE49-F238E27FC236}">
                <a16:creationId xmlns:a16="http://schemas.microsoft.com/office/drawing/2014/main" id="{AA9845A2-2EB2-4427-9C86-5E1EBCF1A7A2}"/>
              </a:ext>
            </a:extLst>
          </p:cNvPr>
          <p:cNvSpPr txBox="1"/>
          <p:nvPr/>
        </p:nvSpPr>
        <p:spPr>
          <a:xfrm>
            <a:off x="9567894" y="1705769"/>
            <a:ext cx="1661896" cy="492443"/>
          </a:xfrm>
          <a:prstGeom prst="rect">
            <a:avLst/>
          </a:prstGeom>
          <a:noFill/>
        </p:spPr>
        <p:txBody>
          <a:bodyPr wrap="square" rtlCol="0">
            <a:spAutoFit/>
          </a:bodyPr>
          <a:lstStyle/>
          <a:p>
            <a:r>
              <a:rPr lang="en-US" sz="2600" dirty="0">
                <a:solidFill>
                  <a:srgbClr val="A3C646"/>
                </a:solidFill>
              </a:rPr>
              <a:t>Psalm 3:8a</a:t>
            </a:r>
            <a:endParaRPr lang="en-CA" sz="2600" dirty="0">
              <a:solidFill>
                <a:srgbClr val="A3C646"/>
              </a:solidFill>
            </a:endParaRPr>
          </a:p>
        </p:txBody>
      </p:sp>
      <p:sp>
        <p:nvSpPr>
          <p:cNvPr id="4" name="Subtitle 2">
            <a:extLst>
              <a:ext uri="{FF2B5EF4-FFF2-40B4-BE49-F238E27FC236}">
                <a16:creationId xmlns:a16="http://schemas.microsoft.com/office/drawing/2014/main" id="{A6643D06-04B9-4E7C-9D90-B2DE4E6F51FE}"/>
              </a:ext>
            </a:extLst>
          </p:cNvPr>
          <p:cNvSpPr txBox="1">
            <a:spLocks/>
          </p:cNvSpPr>
          <p:nvPr/>
        </p:nvSpPr>
        <p:spPr>
          <a:xfrm>
            <a:off x="679936" y="2713040"/>
            <a:ext cx="10375989" cy="72000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3200"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God is a righteous judge…</a:t>
            </a:r>
          </a:p>
        </p:txBody>
      </p:sp>
      <p:sp>
        <p:nvSpPr>
          <p:cNvPr id="5" name="TextBox 4">
            <a:extLst>
              <a:ext uri="{FF2B5EF4-FFF2-40B4-BE49-F238E27FC236}">
                <a16:creationId xmlns:a16="http://schemas.microsoft.com/office/drawing/2014/main" id="{6EA57E01-9849-4E7A-8212-B1C23DFB08D2}"/>
              </a:ext>
            </a:extLst>
          </p:cNvPr>
          <p:cNvSpPr txBox="1"/>
          <p:nvPr/>
        </p:nvSpPr>
        <p:spPr>
          <a:xfrm>
            <a:off x="9356517" y="3283168"/>
            <a:ext cx="1873273" cy="492443"/>
          </a:xfrm>
          <a:prstGeom prst="rect">
            <a:avLst/>
          </a:prstGeom>
          <a:noFill/>
        </p:spPr>
        <p:txBody>
          <a:bodyPr wrap="square" rtlCol="0">
            <a:spAutoFit/>
          </a:bodyPr>
          <a:lstStyle/>
          <a:p>
            <a:r>
              <a:rPr lang="en-US" sz="2600" dirty="0">
                <a:solidFill>
                  <a:srgbClr val="A3C646"/>
                </a:solidFill>
              </a:rPr>
              <a:t>Psalm 7:11a</a:t>
            </a:r>
            <a:endParaRPr lang="en-CA" sz="2600" dirty="0">
              <a:solidFill>
                <a:srgbClr val="A3C646"/>
              </a:solidFill>
            </a:endParaRPr>
          </a:p>
        </p:txBody>
      </p:sp>
      <p:sp>
        <p:nvSpPr>
          <p:cNvPr id="6" name="Subtitle 2">
            <a:extLst>
              <a:ext uri="{FF2B5EF4-FFF2-40B4-BE49-F238E27FC236}">
                <a16:creationId xmlns:a16="http://schemas.microsoft.com/office/drawing/2014/main" id="{4F5F8059-38C7-4145-8218-A7B1280FA4DE}"/>
              </a:ext>
            </a:extLst>
          </p:cNvPr>
          <p:cNvSpPr txBox="1">
            <a:spLocks/>
          </p:cNvSpPr>
          <p:nvPr/>
        </p:nvSpPr>
        <p:spPr>
          <a:xfrm>
            <a:off x="692204" y="4246090"/>
            <a:ext cx="10807591" cy="1099758"/>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3200"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The Lord is a refuge for the oppressed…you, Lord, have never forsaken those who seek you.</a:t>
            </a:r>
          </a:p>
        </p:txBody>
      </p:sp>
      <p:sp>
        <p:nvSpPr>
          <p:cNvPr id="7" name="TextBox 6">
            <a:extLst>
              <a:ext uri="{FF2B5EF4-FFF2-40B4-BE49-F238E27FC236}">
                <a16:creationId xmlns:a16="http://schemas.microsoft.com/office/drawing/2014/main" id="{04192330-FD62-4503-8D2E-33DAA2AD3CCB}"/>
              </a:ext>
            </a:extLst>
          </p:cNvPr>
          <p:cNvSpPr txBox="1"/>
          <p:nvPr/>
        </p:nvSpPr>
        <p:spPr>
          <a:xfrm>
            <a:off x="9198501" y="5345848"/>
            <a:ext cx="2031289" cy="492443"/>
          </a:xfrm>
          <a:prstGeom prst="rect">
            <a:avLst/>
          </a:prstGeom>
          <a:noFill/>
        </p:spPr>
        <p:txBody>
          <a:bodyPr wrap="square" rtlCol="0">
            <a:spAutoFit/>
          </a:bodyPr>
          <a:lstStyle/>
          <a:p>
            <a:r>
              <a:rPr lang="en-US" sz="2600" dirty="0">
                <a:solidFill>
                  <a:srgbClr val="A3C646"/>
                </a:solidFill>
              </a:rPr>
              <a:t>Psalm 9:9-10</a:t>
            </a:r>
            <a:endParaRPr lang="en-CA" sz="2600" dirty="0">
              <a:solidFill>
                <a:srgbClr val="A3C646"/>
              </a:solidFill>
            </a:endParaRPr>
          </a:p>
        </p:txBody>
      </p:sp>
    </p:spTree>
    <p:extLst>
      <p:ext uri="{BB962C8B-B14F-4D97-AF65-F5344CB8AC3E}">
        <p14:creationId xmlns:p14="http://schemas.microsoft.com/office/powerpoint/2010/main" val="20493305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40506"/>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D1B59E4-F740-4D23-9558-CBAFB77EFAAC}"/>
              </a:ext>
            </a:extLst>
          </p:cNvPr>
          <p:cNvSpPr>
            <a:spLocks noGrp="1"/>
          </p:cNvSpPr>
          <p:nvPr>
            <p:ph type="subTitle" idx="1"/>
          </p:nvPr>
        </p:nvSpPr>
        <p:spPr>
          <a:xfrm>
            <a:off x="679937" y="1179989"/>
            <a:ext cx="7906946" cy="720000"/>
          </a:xfrm>
        </p:spPr>
        <p:txBody>
          <a:bodyPr/>
          <a:lstStyle/>
          <a:p>
            <a:pPr algn="l">
              <a:lnSpc>
                <a:spcPct val="100000"/>
              </a:lnSpc>
            </a:pPr>
            <a:r>
              <a:rPr lang="en-US" sz="3200"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Good and upright is the Lord…</a:t>
            </a:r>
          </a:p>
        </p:txBody>
      </p:sp>
      <p:sp>
        <p:nvSpPr>
          <p:cNvPr id="2" name="TextBox 1">
            <a:extLst>
              <a:ext uri="{FF2B5EF4-FFF2-40B4-BE49-F238E27FC236}">
                <a16:creationId xmlns:a16="http://schemas.microsoft.com/office/drawing/2014/main" id="{AA9845A2-2EB2-4427-9C86-5E1EBCF1A7A2}"/>
              </a:ext>
            </a:extLst>
          </p:cNvPr>
          <p:cNvSpPr txBox="1"/>
          <p:nvPr/>
        </p:nvSpPr>
        <p:spPr>
          <a:xfrm>
            <a:off x="9422559" y="1705769"/>
            <a:ext cx="1807231" cy="492443"/>
          </a:xfrm>
          <a:prstGeom prst="rect">
            <a:avLst/>
          </a:prstGeom>
          <a:noFill/>
        </p:spPr>
        <p:txBody>
          <a:bodyPr wrap="square" rtlCol="0">
            <a:spAutoFit/>
          </a:bodyPr>
          <a:lstStyle/>
          <a:p>
            <a:r>
              <a:rPr lang="en-US" sz="2600" dirty="0">
                <a:solidFill>
                  <a:srgbClr val="A3C646"/>
                </a:solidFill>
              </a:rPr>
              <a:t>Psalm 25:8a</a:t>
            </a:r>
            <a:endParaRPr lang="en-CA" sz="2600" dirty="0">
              <a:solidFill>
                <a:srgbClr val="A3C646"/>
              </a:solidFill>
            </a:endParaRPr>
          </a:p>
        </p:txBody>
      </p:sp>
      <p:sp>
        <p:nvSpPr>
          <p:cNvPr id="4" name="Subtitle 2">
            <a:extLst>
              <a:ext uri="{FF2B5EF4-FFF2-40B4-BE49-F238E27FC236}">
                <a16:creationId xmlns:a16="http://schemas.microsoft.com/office/drawing/2014/main" id="{A6643D06-04B9-4E7C-9D90-B2DE4E6F51FE}"/>
              </a:ext>
            </a:extLst>
          </p:cNvPr>
          <p:cNvSpPr txBox="1">
            <a:spLocks/>
          </p:cNvSpPr>
          <p:nvPr/>
        </p:nvSpPr>
        <p:spPr>
          <a:xfrm>
            <a:off x="679936" y="2713040"/>
            <a:ext cx="10375989" cy="2244972"/>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3200"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He lifted me out of the slimy pit, out of the mud and mire; he set my feet on a rock and gave me a firm place to stand. He put a new song in my mouth, a hymn of praise to our God.</a:t>
            </a:r>
          </a:p>
        </p:txBody>
      </p:sp>
      <p:sp>
        <p:nvSpPr>
          <p:cNvPr id="5" name="TextBox 4">
            <a:extLst>
              <a:ext uri="{FF2B5EF4-FFF2-40B4-BE49-F238E27FC236}">
                <a16:creationId xmlns:a16="http://schemas.microsoft.com/office/drawing/2014/main" id="{6EA57E01-9849-4E7A-8212-B1C23DFB08D2}"/>
              </a:ext>
            </a:extLst>
          </p:cNvPr>
          <p:cNvSpPr txBox="1"/>
          <p:nvPr/>
        </p:nvSpPr>
        <p:spPr>
          <a:xfrm>
            <a:off x="9129147" y="4944574"/>
            <a:ext cx="2100643" cy="492443"/>
          </a:xfrm>
          <a:prstGeom prst="rect">
            <a:avLst/>
          </a:prstGeom>
          <a:noFill/>
        </p:spPr>
        <p:txBody>
          <a:bodyPr wrap="square" rtlCol="0">
            <a:spAutoFit/>
          </a:bodyPr>
          <a:lstStyle/>
          <a:p>
            <a:r>
              <a:rPr lang="en-US" sz="2600" dirty="0">
                <a:solidFill>
                  <a:srgbClr val="A3C646"/>
                </a:solidFill>
              </a:rPr>
              <a:t>Psalm 40:2-3a</a:t>
            </a:r>
            <a:endParaRPr lang="en-CA" sz="2600" dirty="0">
              <a:solidFill>
                <a:srgbClr val="A3C646"/>
              </a:solidFill>
            </a:endParaRPr>
          </a:p>
        </p:txBody>
      </p:sp>
    </p:spTree>
    <p:extLst>
      <p:ext uri="{BB962C8B-B14F-4D97-AF65-F5344CB8AC3E}">
        <p14:creationId xmlns:p14="http://schemas.microsoft.com/office/powerpoint/2010/main" val="20602372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4050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70997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40506"/>
        </a:solidFill>
        <a:effectLst/>
      </p:bgPr>
    </p:bg>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BE8BE1FD-389C-4133-98EE-CE1B7671E0A8}"/>
              </a:ext>
            </a:extLst>
          </p:cNvPr>
          <p:cNvSpPr>
            <a:spLocks noGrp="1"/>
          </p:cNvSpPr>
          <p:nvPr>
            <p:ph type="subTitle" idx="1"/>
          </p:nvPr>
        </p:nvSpPr>
        <p:spPr>
          <a:xfrm>
            <a:off x="1361920" y="2170637"/>
            <a:ext cx="9468161" cy="2516727"/>
          </a:xfrm>
        </p:spPr>
        <p:txBody>
          <a:bodyPr/>
          <a:lstStyle/>
          <a:p>
            <a:pPr algn="l">
              <a:lnSpc>
                <a:spcPct val="100000"/>
              </a:lnSpc>
            </a:pPr>
            <a:r>
              <a:rPr lang="en-US" sz="3800"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Praise includes our emotions, thoughts, and adoration of God, personally packaged and delivered to Jesus.</a:t>
            </a:r>
            <a:endParaRPr lang="en-CA" sz="3800" dirty="0">
              <a:solidFill>
                <a:schemeClr val="bg1"/>
              </a:solidFill>
              <a:latin typeface="Avenir Next LT Pro" panose="020B0504020202020204" pitchFamily="34"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E1A62EA1-0604-49CC-BE62-D881F880857B}"/>
              </a:ext>
            </a:extLst>
          </p:cNvPr>
          <p:cNvSpPr txBox="1"/>
          <p:nvPr/>
        </p:nvSpPr>
        <p:spPr>
          <a:xfrm>
            <a:off x="8671660" y="4687364"/>
            <a:ext cx="215842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A3C646"/>
                </a:solidFill>
                <a:effectLst/>
                <a:uLnTx/>
                <a:uFillTx/>
                <a:latin typeface="Calibri" panose="020F0502020204030204"/>
                <a:ea typeface="+mn-ea"/>
                <a:cs typeface="+mn-cs"/>
              </a:rPr>
              <a:t>Dick Brogden</a:t>
            </a:r>
            <a:endParaRPr kumimoji="0" lang="en-CA" sz="2800" b="0" i="0" u="none" strike="noStrike" kern="1200" cap="none" spc="0" normalizeH="0" baseline="0" noProof="0" dirty="0">
              <a:ln>
                <a:noFill/>
              </a:ln>
              <a:solidFill>
                <a:srgbClr val="A3C646"/>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30515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40506"/>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D1B59E4-F740-4D23-9558-CBAFB77EFAAC}"/>
              </a:ext>
            </a:extLst>
          </p:cNvPr>
          <p:cNvSpPr>
            <a:spLocks noGrp="1"/>
          </p:cNvSpPr>
          <p:nvPr>
            <p:ph type="subTitle" idx="1"/>
          </p:nvPr>
        </p:nvSpPr>
        <p:spPr>
          <a:xfrm>
            <a:off x="946169" y="584563"/>
            <a:ext cx="10299663" cy="4568777"/>
          </a:xfrm>
        </p:spPr>
        <p:txBody>
          <a:bodyPr/>
          <a:lstStyle/>
          <a:p>
            <a:pPr>
              <a:lnSpc>
                <a:spcPct val="100000"/>
              </a:lnSpc>
            </a:pPr>
            <a:r>
              <a:rPr lang="en-US" sz="4400"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Hopeful Ascent</a:t>
            </a:r>
          </a:p>
          <a:p>
            <a:pPr>
              <a:lnSpc>
                <a:spcPct val="100000"/>
              </a:lnSpc>
            </a:pPr>
            <a:endParaRPr lang="en-US" sz="3200" dirty="0">
              <a:solidFill>
                <a:schemeClr val="bg1"/>
              </a:solidFill>
              <a:latin typeface="Avenir Next LT Pro" panose="020B0504020202020204" pitchFamily="34" charset="0"/>
              <a:ea typeface="Open Sans" panose="020B0606030504020204" pitchFamily="34" charset="0"/>
              <a:cs typeface="Open Sans" panose="020B0606030504020204" pitchFamily="34" charset="0"/>
            </a:endParaRPr>
          </a:p>
          <a:p>
            <a:pPr marL="571500" indent="-571500" algn="l">
              <a:lnSpc>
                <a:spcPct val="100000"/>
              </a:lnSpc>
              <a:buFont typeface="Arial" panose="020B0604020202020204" pitchFamily="34" charset="0"/>
              <a:buChar char="•"/>
            </a:pPr>
            <a:r>
              <a:rPr lang="en-US" sz="4000"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God’s Word</a:t>
            </a:r>
          </a:p>
          <a:p>
            <a:pPr marL="571500" indent="-571500" algn="l">
              <a:lnSpc>
                <a:spcPct val="150000"/>
              </a:lnSpc>
              <a:buFont typeface="Arial" panose="020B0604020202020204" pitchFamily="34" charset="0"/>
              <a:buChar char="•"/>
            </a:pPr>
            <a:r>
              <a:rPr lang="en-US" sz="4000"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Praise</a:t>
            </a:r>
          </a:p>
          <a:p>
            <a:pPr marL="571500" indent="-571500" algn="l">
              <a:lnSpc>
                <a:spcPct val="150000"/>
              </a:lnSpc>
              <a:buFont typeface="Arial" panose="020B0604020202020204" pitchFamily="34" charset="0"/>
              <a:buChar char="•"/>
            </a:pPr>
            <a:r>
              <a:rPr lang="en-US" sz="4000" dirty="0">
                <a:solidFill>
                  <a:srgbClr val="A3C646"/>
                </a:solidFill>
                <a:latin typeface="Avenir Next LT Pro" panose="020B0504020202020204" pitchFamily="34" charset="0"/>
                <a:ea typeface="Open Sans" panose="020B0606030504020204" pitchFamily="34" charset="0"/>
                <a:cs typeface="Open Sans" panose="020B0606030504020204" pitchFamily="34" charset="0"/>
              </a:rPr>
              <a:t>Song</a:t>
            </a:r>
            <a:endParaRPr lang="en-CA" sz="4000" dirty="0">
              <a:solidFill>
                <a:srgbClr val="A3C646"/>
              </a:solidFill>
              <a:latin typeface="Avenir Next LT Pro" panose="020B0504020202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902458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40506"/>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D1B59E4-F740-4D23-9558-CBAFB77EFAAC}"/>
              </a:ext>
            </a:extLst>
          </p:cNvPr>
          <p:cNvSpPr>
            <a:spLocks noGrp="1"/>
          </p:cNvSpPr>
          <p:nvPr>
            <p:ph type="subTitle" idx="1"/>
          </p:nvPr>
        </p:nvSpPr>
        <p:spPr>
          <a:xfrm>
            <a:off x="679938" y="1533599"/>
            <a:ext cx="10832123" cy="3380145"/>
          </a:xfrm>
        </p:spPr>
        <p:txBody>
          <a:bodyPr/>
          <a:lstStyle/>
          <a:p>
            <a:pPr algn="l">
              <a:lnSpc>
                <a:spcPct val="100000"/>
              </a:lnSpc>
            </a:pPr>
            <a:r>
              <a:rPr lang="en-US" sz="3400"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When David and his men reached Ziklag, they found it destroyed by fire and their wives and sons and daughters taken captive. So David and his men wept aloud until they had no strength left to weep. David’s two wives had been captured—Ahinoam of Jezreel and Abigail, the widow of Nabal of Carmel. </a:t>
            </a:r>
          </a:p>
        </p:txBody>
      </p:sp>
      <p:sp>
        <p:nvSpPr>
          <p:cNvPr id="2" name="TextBox 1">
            <a:extLst>
              <a:ext uri="{FF2B5EF4-FFF2-40B4-BE49-F238E27FC236}">
                <a16:creationId xmlns:a16="http://schemas.microsoft.com/office/drawing/2014/main" id="{AA9845A2-2EB2-4427-9C86-5E1EBCF1A7A2}"/>
              </a:ext>
            </a:extLst>
          </p:cNvPr>
          <p:cNvSpPr txBox="1"/>
          <p:nvPr/>
        </p:nvSpPr>
        <p:spPr>
          <a:xfrm>
            <a:off x="8404278" y="5608451"/>
            <a:ext cx="3107783" cy="492443"/>
          </a:xfrm>
          <a:prstGeom prst="rect">
            <a:avLst/>
          </a:prstGeom>
          <a:noFill/>
        </p:spPr>
        <p:txBody>
          <a:bodyPr wrap="square" rtlCol="0">
            <a:spAutoFit/>
          </a:bodyPr>
          <a:lstStyle/>
          <a:p>
            <a:r>
              <a:rPr lang="en-US" sz="2600" dirty="0">
                <a:solidFill>
                  <a:srgbClr val="A3C646"/>
                </a:solidFill>
              </a:rPr>
              <a:t>1 Samuel 30:1-6 (NIV)</a:t>
            </a:r>
            <a:endParaRPr lang="en-CA" sz="2600" dirty="0">
              <a:solidFill>
                <a:srgbClr val="A3C646"/>
              </a:solidFill>
            </a:endParaRPr>
          </a:p>
        </p:txBody>
      </p:sp>
    </p:spTree>
    <p:extLst>
      <p:ext uri="{BB962C8B-B14F-4D97-AF65-F5344CB8AC3E}">
        <p14:creationId xmlns:p14="http://schemas.microsoft.com/office/powerpoint/2010/main" val="42366871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40506"/>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D1B59E4-F740-4D23-9558-CBAFB77EFAAC}"/>
              </a:ext>
            </a:extLst>
          </p:cNvPr>
          <p:cNvSpPr>
            <a:spLocks noGrp="1"/>
          </p:cNvSpPr>
          <p:nvPr>
            <p:ph type="subTitle" idx="1"/>
          </p:nvPr>
        </p:nvSpPr>
        <p:spPr>
          <a:xfrm>
            <a:off x="679936" y="1549383"/>
            <a:ext cx="8252117" cy="1040608"/>
          </a:xfrm>
        </p:spPr>
        <p:txBody>
          <a:bodyPr/>
          <a:lstStyle/>
          <a:p>
            <a:pPr algn="l">
              <a:lnSpc>
                <a:spcPct val="100000"/>
              </a:lnSpc>
            </a:pPr>
            <a:r>
              <a:rPr lang="en-US" sz="3200"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I will sing the praises of the name of the Lord Most High.</a:t>
            </a:r>
          </a:p>
        </p:txBody>
      </p:sp>
      <p:sp>
        <p:nvSpPr>
          <p:cNvPr id="2" name="TextBox 1">
            <a:extLst>
              <a:ext uri="{FF2B5EF4-FFF2-40B4-BE49-F238E27FC236}">
                <a16:creationId xmlns:a16="http://schemas.microsoft.com/office/drawing/2014/main" id="{AA9845A2-2EB2-4427-9C86-5E1EBCF1A7A2}"/>
              </a:ext>
            </a:extLst>
          </p:cNvPr>
          <p:cNvSpPr txBox="1"/>
          <p:nvPr/>
        </p:nvSpPr>
        <p:spPr>
          <a:xfrm>
            <a:off x="9331726" y="2518054"/>
            <a:ext cx="1813287" cy="492443"/>
          </a:xfrm>
          <a:prstGeom prst="rect">
            <a:avLst/>
          </a:prstGeom>
          <a:noFill/>
        </p:spPr>
        <p:txBody>
          <a:bodyPr wrap="square" rtlCol="0">
            <a:spAutoFit/>
          </a:bodyPr>
          <a:lstStyle/>
          <a:p>
            <a:r>
              <a:rPr lang="en-US" sz="2600" dirty="0">
                <a:solidFill>
                  <a:srgbClr val="A3C646"/>
                </a:solidFill>
              </a:rPr>
              <a:t>Psalm 7:17b</a:t>
            </a:r>
            <a:endParaRPr lang="en-CA" sz="2600" dirty="0">
              <a:solidFill>
                <a:srgbClr val="A3C646"/>
              </a:solidFill>
            </a:endParaRPr>
          </a:p>
        </p:txBody>
      </p:sp>
      <p:sp>
        <p:nvSpPr>
          <p:cNvPr id="4" name="Subtitle 2">
            <a:extLst>
              <a:ext uri="{FF2B5EF4-FFF2-40B4-BE49-F238E27FC236}">
                <a16:creationId xmlns:a16="http://schemas.microsoft.com/office/drawing/2014/main" id="{A6643D06-04B9-4E7C-9D90-B2DE4E6F51FE}"/>
              </a:ext>
            </a:extLst>
          </p:cNvPr>
          <p:cNvSpPr txBox="1">
            <a:spLocks/>
          </p:cNvSpPr>
          <p:nvPr/>
        </p:nvSpPr>
        <p:spPr>
          <a:xfrm>
            <a:off x="679937" y="4093724"/>
            <a:ext cx="10375989" cy="72000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3200"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I will sing and make music with all my soul.</a:t>
            </a:r>
          </a:p>
        </p:txBody>
      </p:sp>
      <p:sp>
        <p:nvSpPr>
          <p:cNvPr id="5" name="TextBox 4">
            <a:extLst>
              <a:ext uri="{FF2B5EF4-FFF2-40B4-BE49-F238E27FC236}">
                <a16:creationId xmlns:a16="http://schemas.microsoft.com/office/drawing/2014/main" id="{6EA57E01-9849-4E7A-8212-B1C23DFB08D2}"/>
              </a:ext>
            </a:extLst>
          </p:cNvPr>
          <p:cNvSpPr txBox="1"/>
          <p:nvPr/>
        </p:nvSpPr>
        <p:spPr>
          <a:xfrm>
            <a:off x="9246947" y="4893966"/>
            <a:ext cx="1982844" cy="492443"/>
          </a:xfrm>
          <a:prstGeom prst="rect">
            <a:avLst/>
          </a:prstGeom>
          <a:noFill/>
        </p:spPr>
        <p:txBody>
          <a:bodyPr wrap="square" rtlCol="0">
            <a:spAutoFit/>
          </a:bodyPr>
          <a:lstStyle/>
          <a:p>
            <a:r>
              <a:rPr lang="en-US" sz="2600" dirty="0">
                <a:solidFill>
                  <a:srgbClr val="A3C646"/>
                </a:solidFill>
              </a:rPr>
              <a:t>Psalm 108:1b</a:t>
            </a:r>
            <a:endParaRPr lang="en-CA" sz="2600" dirty="0">
              <a:solidFill>
                <a:srgbClr val="A3C646"/>
              </a:solidFill>
            </a:endParaRPr>
          </a:p>
        </p:txBody>
      </p:sp>
    </p:spTree>
    <p:extLst>
      <p:ext uri="{BB962C8B-B14F-4D97-AF65-F5344CB8AC3E}">
        <p14:creationId xmlns:p14="http://schemas.microsoft.com/office/powerpoint/2010/main" val="37409002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4050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7764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40506"/>
        </a:solidFill>
        <a:effectLst/>
      </p:bgPr>
    </p:bg>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BE8BE1FD-389C-4133-98EE-CE1B7671E0A8}"/>
              </a:ext>
            </a:extLst>
          </p:cNvPr>
          <p:cNvSpPr>
            <a:spLocks noGrp="1"/>
          </p:cNvSpPr>
          <p:nvPr>
            <p:ph type="subTitle" idx="1"/>
          </p:nvPr>
        </p:nvSpPr>
        <p:spPr>
          <a:xfrm>
            <a:off x="1211997" y="2771365"/>
            <a:ext cx="9768007" cy="1315270"/>
          </a:xfrm>
        </p:spPr>
        <p:txBody>
          <a:bodyPr/>
          <a:lstStyle/>
          <a:p>
            <a:pPr algn="l">
              <a:lnSpc>
                <a:spcPct val="100000"/>
              </a:lnSpc>
            </a:pPr>
            <a:r>
              <a:rPr lang="en-US" sz="3600"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Truly my soul finds rest in God; my salvation comes from him.</a:t>
            </a:r>
            <a:endParaRPr lang="en-CA" sz="3600" dirty="0">
              <a:solidFill>
                <a:schemeClr val="bg1"/>
              </a:solidFill>
              <a:latin typeface="Avenir Next LT Pro" panose="020B0504020202020204" pitchFamily="34"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E1A62EA1-0604-49CC-BE62-D881F880857B}"/>
              </a:ext>
            </a:extLst>
          </p:cNvPr>
          <p:cNvSpPr txBox="1"/>
          <p:nvPr/>
        </p:nvSpPr>
        <p:spPr>
          <a:xfrm>
            <a:off x="9169465" y="4267371"/>
            <a:ext cx="187498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A3C646"/>
                </a:solidFill>
                <a:effectLst/>
                <a:uLnTx/>
                <a:uFillTx/>
                <a:latin typeface="Calibri" panose="020F0502020204030204"/>
                <a:ea typeface="+mn-ea"/>
                <a:cs typeface="+mn-cs"/>
              </a:rPr>
              <a:t>Psalm 62:1</a:t>
            </a:r>
            <a:endParaRPr kumimoji="0" lang="en-CA" sz="2800" b="0" i="0" u="none" strike="noStrike" kern="1200" cap="none" spc="0" normalizeH="0" baseline="0" noProof="0" dirty="0">
              <a:ln>
                <a:noFill/>
              </a:ln>
              <a:solidFill>
                <a:srgbClr val="A3C646"/>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64888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4050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54100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42818E"/>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8AC610-5E6E-4A93-9E06-5A498E43BC66}"/>
              </a:ext>
            </a:extLst>
          </p:cNvPr>
          <p:cNvPicPr>
            <a:picLocks noChangeAspect="1"/>
          </p:cNvPicPr>
          <p:nvPr/>
        </p:nvPicPr>
        <p:blipFill rotWithShape="1">
          <a:blip r:embed="rId2">
            <a:extLst>
              <a:ext uri="{28A0092B-C50C-407E-A947-70E740481C1C}">
                <a14:useLocalDpi xmlns:a14="http://schemas.microsoft.com/office/drawing/2010/main" val="0"/>
              </a:ext>
            </a:extLst>
          </a:blip>
          <a:srcRect t="7780" b="7780"/>
          <a:stretch/>
        </p:blipFill>
        <p:spPr>
          <a:xfrm>
            <a:off x="0" y="0"/>
            <a:ext cx="12192000" cy="6858000"/>
          </a:xfrm>
          <a:prstGeom prst="rect">
            <a:avLst/>
          </a:prstGeom>
        </p:spPr>
      </p:pic>
    </p:spTree>
    <p:extLst>
      <p:ext uri="{BB962C8B-B14F-4D97-AF65-F5344CB8AC3E}">
        <p14:creationId xmlns:p14="http://schemas.microsoft.com/office/powerpoint/2010/main" val="1917338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40506"/>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D1B59E4-F740-4D23-9558-CBAFB77EFAAC}"/>
              </a:ext>
            </a:extLst>
          </p:cNvPr>
          <p:cNvSpPr>
            <a:spLocks noGrp="1"/>
          </p:cNvSpPr>
          <p:nvPr>
            <p:ph type="subTitle" idx="1"/>
          </p:nvPr>
        </p:nvSpPr>
        <p:spPr>
          <a:xfrm>
            <a:off x="679938" y="1533599"/>
            <a:ext cx="10832123" cy="2438697"/>
          </a:xfrm>
        </p:spPr>
        <p:txBody>
          <a:bodyPr/>
          <a:lstStyle/>
          <a:p>
            <a:pPr algn="l">
              <a:lnSpc>
                <a:spcPct val="100000"/>
              </a:lnSpc>
            </a:pPr>
            <a:r>
              <a:rPr lang="en-US" sz="3400"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David was greatly distressed because the men were talking of stoning him; each one was bitter in spirit because of his sons and daughters. But David found strength in the Lord his God.</a:t>
            </a:r>
          </a:p>
        </p:txBody>
      </p:sp>
      <p:sp>
        <p:nvSpPr>
          <p:cNvPr id="2" name="TextBox 1">
            <a:extLst>
              <a:ext uri="{FF2B5EF4-FFF2-40B4-BE49-F238E27FC236}">
                <a16:creationId xmlns:a16="http://schemas.microsoft.com/office/drawing/2014/main" id="{AA9845A2-2EB2-4427-9C86-5E1EBCF1A7A2}"/>
              </a:ext>
            </a:extLst>
          </p:cNvPr>
          <p:cNvSpPr txBox="1"/>
          <p:nvPr/>
        </p:nvSpPr>
        <p:spPr>
          <a:xfrm>
            <a:off x="8404278" y="5608451"/>
            <a:ext cx="3107783" cy="492443"/>
          </a:xfrm>
          <a:prstGeom prst="rect">
            <a:avLst/>
          </a:prstGeom>
          <a:noFill/>
        </p:spPr>
        <p:txBody>
          <a:bodyPr wrap="square" rtlCol="0">
            <a:spAutoFit/>
          </a:bodyPr>
          <a:lstStyle/>
          <a:p>
            <a:r>
              <a:rPr lang="en-US" sz="2600" dirty="0">
                <a:solidFill>
                  <a:srgbClr val="A3C646"/>
                </a:solidFill>
              </a:rPr>
              <a:t>1 Samuel 30:1-6 (NIV)</a:t>
            </a:r>
            <a:endParaRPr lang="en-CA" sz="2600" dirty="0">
              <a:solidFill>
                <a:srgbClr val="A3C646"/>
              </a:solidFill>
            </a:endParaRPr>
          </a:p>
        </p:txBody>
      </p:sp>
    </p:spTree>
    <p:extLst>
      <p:ext uri="{BB962C8B-B14F-4D97-AF65-F5344CB8AC3E}">
        <p14:creationId xmlns:p14="http://schemas.microsoft.com/office/powerpoint/2010/main" val="1211884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4050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4050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40506"/>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D1B59E4-F740-4D23-9558-CBAFB77EFAAC}"/>
              </a:ext>
            </a:extLst>
          </p:cNvPr>
          <p:cNvSpPr>
            <a:spLocks noGrp="1"/>
          </p:cNvSpPr>
          <p:nvPr>
            <p:ph type="subTitle" idx="1"/>
          </p:nvPr>
        </p:nvSpPr>
        <p:spPr>
          <a:xfrm>
            <a:off x="679937" y="917100"/>
            <a:ext cx="10031605" cy="1141333"/>
          </a:xfrm>
        </p:spPr>
        <p:txBody>
          <a:bodyPr/>
          <a:lstStyle/>
          <a:p>
            <a:pPr algn="l">
              <a:lnSpc>
                <a:spcPct val="100000"/>
              </a:lnSpc>
            </a:pPr>
            <a:r>
              <a:rPr lang="en-US" sz="3200"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Hear my cry for help, my King and my God, for to you I pray.</a:t>
            </a:r>
          </a:p>
        </p:txBody>
      </p:sp>
      <p:sp>
        <p:nvSpPr>
          <p:cNvPr id="2" name="TextBox 1">
            <a:extLst>
              <a:ext uri="{FF2B5EF4-FFF2-40B4-BE49-F238E27FC236}">
                <a16:creationId xmlns:a16="http://schemas.microsoft.com/office/drawing/2014/main" id="{AA9845A2-2EB2-4427-9C86-5E1EBCF1A7A2}"/>
              </a:ext>
            </a:extLst>
          </p:cNvPr>
          <p:cNvSpPr txBox="1"/>
          <p:nvPr/>
        </p:nvSpPr>
        <p:spPr>
          <a:xfrm>
            <a:off x="9695392" y="1845446"/>
            <a:ext cx="1558052" cy="492443"/>
          </a:xfrm>
          <a:prstGeom prst="rect">
            <a:avLst/>
          </a:prstGeom>
          <a:noFill/>
        </p:spPr>
        <p:txBody>
          <a:bodyPr wrap="square" rtlCol="0">
            <a:spAutoFit/>
          </a:bodyPr>
          <a:lstStyle/>
          <a:p>
            <a:r>
              <a:rPr lang="en-US" sz="2600" dirty="0">
                <a:solidFill>
                  <a:srgbClr val="A3C646"/>
                </a:solidFill>
              </a:rPr>
              <a:t>Psalm 5:2</a:t>
            </a:r>
            <a:endParaRPr lang="en-CA" sz="2600" dirty="0">
              <a:solidFill>
                <a:srgbClr val="A3C646"/>
              </a:solidFill>
            </a:endParaRPr>
          </a:p>
        </p:txBody>
      </p:sp>
      <p:sp>
        <p:nvSpPr>
          <p:cNvPr id="4" name="Subtitle 2">
            <a:extLst>
              <a:ext uri="{FF2B5EF4-FFF2-40B4-BE49-F238E27FC236}">
                <a16:creationId xmlns:a16="http://schemas.microsoft.com/office/drawing/2014/main" id="{A6643D06-04B9-4E7C-9D90-B2DE4E6F51FE}"/>
              </a:ext>
            </a:extLst>
          </p:cNvPr>
          <p:cNvSpPr txBox="1">
            <a:spLocks/>
          </p:cNvSpPr>
          <p:nvPr/>
        </p:nvSpPr>
        <p:spPr>
          <a:xfrm>
            <a:off x="679937" y="2564279"/>
            <a:ext cx="10375989" cy="1295252"/>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3200"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Hear me, Lord, my plea is just; listen to my cry. </a:t>
            </a:r>
          </a:p>
          <a:p>
            <a:pPr algn="l">
              <a:lnSpc>
                <a:spcPct val="100000"/>
              </a:lnSpc>
            </a:pPr>
            <a:r>
              <a:rPr lang="en-US" sz="3200"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Hear my prayer – it does not rise from deceitful lips.</a:t>
            </a:r>
          </a:p>
        </p:txBody>
      </p:sp>
      <p:sp>
        <p:nvSpPr>
          <p:cNvPr id="5" name="TextBox 4">
            <a:extLst>
              <a:ext uri="{FF2B5EF4-FFF2-40B4-BE49-F238E27FC236}">
                <a16:creationId xmlns:a16="http://schemas.microsoft.com/office/drawing/2014/main" id="{6EA57E01-9849-4E7A-8212-B1C23DFB08D2}"/>
              </a:ext>
            </a:extLst>
          </p:cNvPr>
          <p:cNvSpPr txBox="1"/>
          <p:nvPr/>
        </p:nvSpPr>
        <p:spPr>
          <a:xfrm>
            <a:off x="9557250" y="3893478"/>
            <a:ext cx="1696193" cy="492443"/>
          </a:xfrm>
          <a:prstGeom prst="rect">
            <a:avLst/>
          </a:prstGeom>
          <a:noFill/>
        </p:spPr>
        <p:txBody>
          <a:bodyPr wrap="square" rtlCol="0">
            <a:spAutoFit/>
          </a:bodyPr>
          <a:lstStyle/>
          <a:p>
            <a:r>
              <a:rPr lang="en-US" sz="2600" dirty="0">
                <a:solidFill>
                  <a:srgbClr val="A3C646"/>
                </a:solidFill>
              </a:rPr>
              <a:t>Psalm 17:1</a:t>
            </a:r>
            <a:endParaRPr lang="en-CA" sz="2600" dirty="0">
              <a:solidFill>
                <a:srgbClr val="A3C646"/>
              </a:solidFill>
            </a:endParaRPr>
          </a:p>
        </p:txBody>
      </p:sp>
      <p:sp>
        <p:nvSpPr>
          <p:cNvPr id="6" name="Subtitle 2">
            <a:extLst>
              <a:ext uri="{FF2B5EF4-FFF2-40B4-BE49-F238E27FC236}">
                <a16:creationId xmlns:a16="http://schemas.microsoft.com/office/drawing/2014/main" id="{4F5F8059-38C7-4145-8218-A7B1280FA4DE}"/>
              </a:ext>
            </a:extLst>
          </p:cNvPr>
          <p:cNvSpPr txBox="1">
            <a:spLocks/>
          </p:cNvSpPr>
          <p:nvPr/>
        </p:nvSpPr>
        <p:spPr>
          <a:xfrm>
            <a:off x="679937" y="4689424"/>
            <a:ext cx="10690686" cy="725696"/>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3200"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Hear my prayer, O God; listen to the words of my mouth.</a:t>
            </a:r>
          </a:p>
        </p:txBody>
      </p:sp>
      <p:sp>
        <p:nvSpPr>
          <p:cNvPr id="7" name="TextBox 6">
            <a:extLst>
              <a:ext uri="{FF2B5EF4-FFF2-40B4-BE49-F238E27FC236}">
                <a16:creationId xmlns:a16="http://schemas.microsoft.com/office/drawing/2014/main" id="{04192330-FD62-4503-8D2E-33DAA2AD3CCB}"/>
              </a:ext>
            </a:extLst>
          </p:cNvPr>
          <p:cNvSpPr txBox="1"/>
          <p:nvPr/>
        </p:nvSpPr>
        <p:spPr>
          <a:xfrm>
            <a:off x="9626321" y="5448457"/>
            <a:ext cx="1696193" cy="492443"/>
          </a:xfrm>
          <a:prstGeom prst="rect">
            <a:avLst/>
          </a:prstGeom>
          <a:noFill/>
        </p:spPr>
        <p:txBody>
          <a:bodyPr wrap="square" rtlCol="0">
            <a:spAutoFit/>
          </a:bodyPr>
          <a:lstStyle/>
          <a:p>
            <a:r>
              <a:rPr lang="en-US" sz="2600" dirty="0">
                <a:solidFill>
                  <a:srgbClr val="A3C646"/>
                </a:solidFill>
              </a:rPr>
              <a:t>Psalm 54:2</a:t>
            </a:r>
            <a:endParaRPr lang="en-CA" sz="2600" dirty="0">
              <a:solidFill>
                <a:srgbClr val="A3C646"/>
              </a:solidFill>
            </a:endParaRPr>
          </a:p>
        </p:txBody>
      </p:sp>
    </p:spTree>
    <p:extLst>
      <p:ext uri="{BB962C8B-B14F-4D97-AF65-F5344CB8AC3E}">
        <p14:creationId xmlns:p14="http://schemas.microsoft.com/office/powerpoint/2010/main" val="1317487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40506"/>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78D0AC-DF58-4931-8F52-526C90B4EA97}"/>
              </a:ext>
            </a:extLst>
          </p:cNvPr>
          <p:cNvPicPr>
            <a:picLocks noChangeAspect="1"/>
          </p:cNvPicPr>
          <p:nvPr/>
        </p:nvPicPr>
        <p:blipFill>
          <a:blip r:embed="rId2">
            <a:extLst>
              <a:ext uri="{28A0092B-C50C-407E-A947-70E740481C1C}">
                <a14:useLocalDpi xmlns:a14="http://schemas.microsoft.com/office/drawing/2010/main" val="0"/>
              </a:ext>
            </a:extLst>
          </a:blip>
          <a:srcRect t="12500" b="12500"/>
          <a:stretch/>
        </p:blipFill>
        <p:spPr>
          <a:xfrm>
            <a:off x="0" y="0"/>
            <a:ext cx="12192000" cy="6858000"/>
          </a:xfrm>
          <a:prstGeom prst="rect">
            <a:avLst/>
          </a:prstGeom>
        </p:spPr>
      </p:pic>
    </p:spTree>
    <p:extLst>
      <p:ext uri="{BB962C8B-B14F-4D97-AF65-F5344CB8AC3E}">
        <p14:creationId xmlns:p14="http://schemas.microsoft.com/office/powerpoint/2010/main" val="3629575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40506"/>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78D0AC-DF58-4931-8F52-526C90B4EA97}"/>
              </a:ext>
            </a:extLst>
          </p:cNvPr>
          <p:cNvPicPr>
            <a:picLocks noChangeAspect="1"/>
          </p:cNvPicPr>
          <p:nvPr/>
        </p:nvPicPr>
        <p:blipFill>
          <a:blip r:embed="rId2">
            <a:extLst>
              <a:ext uri="{28A0092B-C50C-407E-A947-70E740481C1C}">
                <a14:useLocalDpi xmlns:a14="http://schemas.microsoft.com/office/drawing/2010/main" val="0"/>
              </a:ext>
            </a:extLst>
          </a:blip>
          <a:srcRect t="12500" b="12500"/>
          <a:stretch/>
        </p:blipFill>
        <p:spPr>
          <a:xfrm>
            <a:off x="0" y="0"/>
            <a:ext cx="12192000" cy="6858000"/>
          </a:xfrm>
          <a:prstGeom prst="rect">
            <a:avLst/>
          </a:prstGeom>
        </p:spPr>
      </p:pic>
    </p:spTree>
    <p:extLst>
      <p:ext uri="{BB962C8B-B14F-4D97-AF65-F5344CB8AC3E}">
        <p14:creationId xmlns:p14="http://schemas.microsoft.com/office/powerpoint/2010/main" val="1046950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40506"/>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D1B59E4-F740-4D23-9558-CBAFB77EFAAC}"/>
              </a:ext>
            </a:extLst>
          </p:cNvPr>
          <p:cNvSpPr>
            <a:spLocks noGrp="1"/>
          </p:cNvSpPr>
          <p:nvPr>
            <p:ph type="subTitle" idx="1"/>
          </p:nvPr>
        </p:nvSpPr>
        <p:spPr>
          <a:xfrm>
            <a:off x="946169" y="584563"/>
            <a:ext cx="10299663" cy="3553987"/>
          </a:xfrm>
        </p:spPr>
        <p:txBody>
          <a:bodyPr/>
          <a:lstStyle/>
          <a:p>
            <a:pPr>
              <a:lnSpc>
                <a:spcPct val="100000"/>
              </a:lnSpc>
            </a:pPr>
            <a:r>
              <a:rPr lang="en-US" sz="4400"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Honest Appraisals</a:t>
            </a:r>
          </a:p>
          <a:p>
            <a:pPr>
              <a:lnSpc>
                <a:spcPct val="100000"/>
              </a:lnSpc>
            </a:pPr>
            <a:endParaRPr lang="en-US" sz="3200" dirty="0">
              <a:solidFill>
                <a:schemeClr val="bg1"/>
              </a:solidFill>
              <a:latin typeface="Avenir Next LT Pro" panose="020B0504020202020204" pitchFamily="34" charset="0"/>
              <a:ea typeface="Open Sans" panose="020B0606030504020204" pitchFamily="34" charset="0"/>
              <a:cs typeface="Open Sans" panose="020B0606030504020204" pitchFamily="34" charset="0"/>
            </a:endParaRPr>
          </a:p>
          <a:p>
            <a:pPr marL="571500" indent="-571500" algn="l">
              <a:lnSpc>
                <a:spcPct val="100000"/>
              </a:lnSpc>
              <a:buFont typeface="Arial" panose="020B0604020202020204" pitchFamily="34" charset="0"/>
              <a:buChar char="•"/>
            </a:pPr>
            <a:r>
              <a:rPr lang="en-US" sz="4000" dirty="0">
                <a:solidFill>
                  <a:srgbClr val="A3C646"/>
                </a:solidFill>
                <a:latin typeface="Avenir Next LT Pro" panose="020B0504020202020204" pitchFamily="34" charset="0"/>
                <a:ea typeface="Open Sans" panose="020B0606030504020204" pitchFamily="34" charset="0"/>
                <a:cs typeface="Open Sans" panose="020B0606030504020204" pitchFamily="34" charset="0"/>
              </a:rPr>
              <a:t>Admission of weakness/need</a:t>
            </a:r>
          </a:p>
        </p:txBody>
      </p:sp>
    </p:spTree>
    <p:extLst>
      <p:ext uri="{BB962C8B-B14F-4D97-AF65-F5344CB8AC3E}">
        <p14:creationId xmlns:p14="http://schemas.microsoft.com/office/powerpoint/2010/main" val="39394930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299</TotalTime>
  <Words>829</Words>
  <Application>Microsoft Office PowerPoint</Application>
  <PresentationFormat>Widescreen</PresentationFormat>
  <Paragraphs>77</Paragraphs>
  <Slides>34</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34</vt:i4>
      </vt:variant>
    </vt:vector>
  </HeadingPairs>
  <TitlesOfParts>
    <vt:vector size="40" baseType="lpstr">
      <vt:lpstr>Arial</vt:lpstr>
      <vt:lpstr>Avenir Next LT Pro</vt:lpstr>
      <vt:lpstr>Calibri</vt:lpstr>
      <vt:lpstr>Calibri Light</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Erin Knott</dc:creator>
  <cp:lastModifiedBy>Erin Knott</cp:lastModifiedBy>
  <cp:revision>14</cp:revision>
  <dcterms:created xsi:type="dcterms:W3CDTF">2021-11-04T20:37:33Z</dcterms:created>
  <dcterms:modified xsi:type="dcterms:W3CDTF">2021-11-05T17:34:06Z</dcterms:modified>
</cp:coreProperties>
</file>